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3" r:id="rId12"/>
    <p:sldId id="266" r:id="rId13"/>
    <p:sldId id="275" r:id="rId14"/>
    <p:sldId id="267" r:id="rId15"/>
    <p:sldId id="274" r:id="rId16"/>
    <p:sldId id="268" r:id="rId17"/>
    <p:sldId id="276" r:id="rId18"/>
    <p:sldId id="26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7F62D-0804-442B-A195-595C1D850BE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95CF-40EA-4254-B938-FF46C48DB7A7}">
      <dgm:prSet phldrT="[Текст]" custT="1"/>
      <dgm:spPr/>
      <dgm:t>
        <a:bodyPr/>
        <a:lstStyle/>
        <a:p>
          <a:r>
            <a:rPr lang="ru-RU" sz="2800" b="1" dirty="0" smtClean="0"/>
            <a:t>КЛУБ ОБЩЕНИЯ «ПЕРСПЕКТИВА»</a:t>
          </a:r>
          <a:endParaRPr lang="ru-RU" sz="2500" dirty="0"/>
        </a:p>
      </dgm:t>
    </dgm:pt>
    <dgm:pt modelId="{2E59432A-54A1-4841-B4CD-20A1609DB32C}" type="parTrans" cxnId="{D30BFDA7-61C7-41DE-9F66-C1C1C3C344AB}">
      <dgm:prSet/>
      <dgm:spPr/>
      <dgm:t>
        <a:bodyPr/>
        <a:lstStyle/>
        <a:p>
          <a:endParaRPr lang="ru-RU"/>
        </a:p>
      </dgm:t>
    </dgm:pt>
    <dgm:pt modelId="{370EE03B-37B1-4FD4-9AE2-1DC4663ECA07}" type="sibTrans" cxnId="{D30BFDA7-61C7-41DE-9F66-C1C1C3C344AB}">
      <dgm:prSet/>
      <dgm:spPr/>
      <dgm:t>
        <a:bodyPr/>
        <a:lstStyle/>
        <a:p>
          <a:endParaRPr lang="ru-RU"/>
        </a:p>
      </dgm:t>
    </dgm:pt>
    <dgm:pt modelId="{4642CB7D-52AF-4D39-88D1-E05E064E609F}">
      <dgm:prSet phldrT="[Текст]" phldr="1"/>
      <dgm:spPr/>
      <dgm:t>
        <a:bodyPr/>
        <a:lstStyle/>
        <a:p>
          <a:endParaRPr lang="ru-RU"/>
        </a:p>
      </dgm:t>
    </dgm:pt>
    <dgm:pt modelId="{6110E2E6-3217-4E3A-ADA3-F4B8308B75FD}" type="parTrans" cxnId="{23E422CA-8088-4E7D-8826-B186EEED3709}">
      <dgm:prSet/>
      <dgm:spPr/>
      <dgm:t>
        <a:bodyPr/>
        <a:lstStyle/>
        <a:p>
          <a:endParaRPr lang="ru-RU"/>
        </a:p>
      </dgm:t>
    </dgm:pt>
    <dgm:pt modelId="{51FDA98E-6131-4227-9968-FE652DBD9D5A}" type="sibTrans" cxnId="{23E422CA-8088-4E7D-8826-B186EEED3709}">
      <dgm:prSet/>
      <dgm:spPr/>
      <dgm:t>
        <a:bodyPr/>
        <a:lstStyle/>
        <a:p>
          <a:endParaRPr lang="ru-RU"/>
        </a:p>
      </dgm:t>
    </dgm:pt>
    <dgm:pt modelId="{D17B05AD-1D4C-4107-90C9-6D8CB2BC75B8}">
      <dgm:prSet/>
      <dgm:spPr/>
      <dgm:t>
        <a:bodyPr/>
        <a:lstStyle/>
        <a:p>
          <a:r>
            <a:rPr lang="ru-RU" dirty="0" smtClean="0"/>
            <a:t>МОУ «СОШ №12» </a:t>
          </a:r>
          <a:r>
            <a:rPr lang="ru-RU" dirty="0" err="1" smtClean="0"/>
            <a:t>Энгельсского</a:t>
          </a:r>
          <a:r>
            <a:rPr lang="ru-RU" dirty="0" smtClean="0"/>
            <a:t> муниципального района Саратовской области</a:t>
          </a:r>
          <a:endParaRPr lang="ru-RU" dirty="0"/>
        </a:p>
      </dgm:t>
    </dgm:pt>
    <dgm:pt modelId="{87D63C54-9E06-410E-B597-0438C1C8A27F}" type="parTrans" cxnId="{E9907009-34C3-443B-A963-C6940D1EF58E}">
      <dgm:prSet/>
      <dgm:spPr/>
      <dgm:t>
        <a:bodyPr/>
        <a:lstStyle/>
        <a:p>
          <a:endParaRPr lang="ru-RU"/>
        </a:p>
      </dgm:t>
    </dgm:pt>
    <dgm:pt modelId="{3B89A57C-83BF-4B19-AF33-3B6CA3F22633}" type="sibTrans" cxnId="{E9907009-34C3-443B-A963-C6940D1EF58E}">
      <dgm:prSet/>
      <dgm:spPr/>
      <dgm:t>
        <a:bodyPr/>
        <a:lstStyle/>
        <a:p>
          <a:endParaRPr lang="ru-RU"/>
        </a:p>
      </dgm:t>
    </dgm:pt>
    <dgm:pt modelId="{B762D66C-4055-4AEE-B93A-22A6AC2CD831}" type="pres">
      <dgm:prSet presAssocID="{0D87F62D-0804-442B-A195-595C1D850BE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38B-CE19-4867-8B1B-23FB3BDA8517}" type="pres">
      <dgm:prSet presAssocID="{0D87F62D-0804-442B-A195-595C1D850BE4}" presName="ribbon" presStyleLbl="node1" presStyleIdx="0" presStyleCnt="1" custScaleY="153688"/>
      <dgm:spPr/>
    </dgm:pt>
    <dgm:pt modelId="{7C864515-3357-4845-89F6-790C7CC30E21}" type="pres">
      <dgm:prSet presAssocID="{0D87F62D-0804-442B-A195-595C1D850BE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35C6-2254-4624-ACC0-9182F32465B1}" type="pres">
      <dgm:prSet presAssocID="{0D87F62D-0804-442B-A195-595C1D850BE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E24DE-7699-4C21-AC9F-E4EDDF18EE71}" type="presOf" srcId="{8AB195CF-40EA-4254-B938-FF46C48DB7A7}" destId="{7C864515-3357-4845-89F6-790C7CC30E21}" srcOrd="0" destOrd="0" presId="urn:microsoft.com/office/officeart/2005/8/layout/arrow6"/>
    <dgm:cxn modelId="{D30BFDA7-61C7-41DE-9F66-C1C1C3C344AB}" srcId="{0D87F62D-0804-442B-A195-595C1D850BE4}" destId="{8AB195CF-40EA-4254-B938-FF46C48DB7A7}" srcOrd="0" destOrd="0" parTransId="{2E59432A-54A1-4841-B4CD-20A1609DB32C}" sibTransId="{370EE03B-37B1-4FD4-9AE2-1DC4663ECA07}"/>
    <dgm:cxn modelId="{60F17C48-F6E7-498E-8365-3F1C63A79321}" type="presOf" srcId="{0D87F62D-0804-442B-A195-595C1D850BE4}" destId="{B762D66C-4055-4AEE-B93A-22A6AC2CD831}" srcOrd="0" destOrd="0" presId="urn:microsoft.com/office/officeart/2005/8/layout/arrow6"/>
    <dgm:cxn modelId="{23E422CA-8088-4E7D-8826-B186EEED3709}" srcId="{0D87F62D-0804-442B-A195-595C1D850BE4}" destId="{4642CB7D-52AF-4D39-88D1-E05E064E609F}" srcOrd="2" destOrd="0" parTransId="{6110E2E6-3217-4E3A-ADA3-F4B8308B75FD}" sibTransId="{51FDA98E-6131-4227-9968-FE652DBD9D5A}"/>
    <dgm:cxn modelId="{E9907009-34C3-443B-A963-C6940D1EF58E}" srcId="{0D87F62D-0804-442B-A195-595C1D850BE4}" destId="{D17B05AD-1D4C-4107-90C9-6D8CB2BC75B8}" srcOrd="1" destOrd="0" parTransId="{87D63C54-9E06-410E-B597-0438C1C8A27F}" sibTransId="{3B89A57C-83BF-4B19-AF33-3B6CA3F22633}"/>
    <dgm:cxn modelId="{445BE1FF-DB1E-4C90-AEA5-94A76A2B727C}" type="presOf" srcId="{D17B05AD-1D4C-4107-90C9-6D8CB2BC75B8}" destId="{C64835C6-2254-4624-ACC0-9182F32465B1}" srcOrd="0" destOrd="0" presId="urn:microsoft.com/office/officeart/2005/8/layout/arrow6"/>
    <dgm:cxn modelId="{8E48371D-FB19-4A1B-BDBB-0C2BA40B4029}" type="presParOf" srcId="{B762D66C-4055-4AEE-B93A-22A6AC2CD831}" destId="{F289D38B-CE19-4867-8B1B-23FB3BDA8517}" srcOrd="0" destOrd="0" presId="urn:microsoft.com/office/officeart/2005/8/layout/arrow6"/>
    <dgm:cxn modelId="{38E28365-9696-4EBF-98EE-EE885BBFFD5C}" type="presParOf" srcId="{B762D66C-4055-4AEE-B93A-22A6AC2CD831}" destId="{7C864515-3357-4845-89F6-790C7CC30E21}" srcOrd="1" destOrd="0" presId="urn:microsoft.com/office/officeart/2005/8/layout/arrow6"/>
    <dgm:cxn modelId="{C0C272D9-0727-4DC2-94FA-97C222972AFD}" type="presParOf" srcId="{B762D66C-4055-4AEE-B93A-22A6AC2CD831}" destId="{C64835C6-2254-4624-ACC0-9182F32465B1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A31482-C87E-44E6-9E16-DC67487D54F3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01A702-A48B-4364-9A85-B407CFD338EF}">
      <dgm:prSet phldrT="[Текст]" custT="1"/>
      <dgm:spPr/>
      <dgm:t>
        <a:bodyPr/>
        <a:lstStyle/>
        <a:p>
          <a:r>
            <a:rPr lang="ru-RU" sz="1800" dirty="0" err="1" smtClean="0"/>
            <a:t>Благотворитель-ная</a:t>
          </a:r>
          <a:r>
            <a:rPr lang="ru-RU" sz="1800" dirty="0" smtClean="0"/>
            <a:t> новогодняя акция</a:t>
          </a:r>
          <a:endParaRPr lang="ru-RU" sz="1800" dirty="0"/>
        </a:p>
      </dgm:t>
    </dgm:pt>
    <dgm:pt modelId="{2C99CDF1-65A2-41DC-A5AF-00AC07CDF6D0}" type="parTrans" cxnId="{8C63A8E1-4E01-4E04-8C0F-C39A62D49B2E}">
      <dgm:prSet/>
      <dgm:spPr/>
      <dgm:t>
        <a:bodyPr/>
        <a:lstStyle/>
        <a:p>
          <a:endParaRPr lang="ru-RU"/>
        </a:p>
      </dgm:t>
    </dgm:pt>
    <dgm:pt modelId="{E5D54AC4-38F3-4C14-BDA8-0B4067236AEB}" type="sibTrans" cxnId="{8C63A8E1-4E01-4E04-8C0F-C39A62D49B2E}">
      <dgm:prSet/>
      <dgm:spPr/>
      <dgm:t>
        <a:bodyPr/>
        <a:lstStyle/>
        <a:p>
          <a:endParaRPr lang="ru-RU"/>
        </a:p>
      </dgm:t>
    </dgm:pt>
    <dgm:pt modelId="{0F0BAB61-8FF4-4D8F-A3FA-9E8DBC9A317D}">
      <dgm:prSet phldrT="[Текст]" custT="1"/>
      <dgm:spPr/>
      <dgm:t>
        <a:bodyPr/>
        <a:lstStyle/>
        <a:p>
          <a:r>
            <a:rPr lang="ru-RU" sz="1800" dirty="0" smtClean="0"/>
            <a:t>Праздничное настроение воспитанников детского сада компенсирующего вида № 4</a:t>
          </a:r>
          <a:endParaRPr lang="ru-RU" sz="1800" dirty="0"/>
        </a:p>
      </dgm:t>
    </dgm:pt>
    <dgm:pt modelId="{E13F3FFC-3882-4E34-8341-A7C673B1FFA4}" type="parTrans" cxnId="{D1E4183A-A82E-48EE-9B97-802BE04717A9}">
      <dgm:prSet/>
      <dgm:spPr/>
      <dgm:t>
        <a:bodyPr/>
        <a:lstStyle/>
        <a:p>
          <a:endParaRPr lang="ru-RU"/>
        </a:p>
      </dgm:t>
    </dgm:pt>
    <dgm:pt modelId="{5C940E88-04BE-4F61-A710-BF0B62FFE04E}" type="sibTrans" cxnId="{D1E4183A-A82E-48EE-9B97-802BE04717A9}">
      <dgm:prSet/>
      <dgm:spPr/>
      <dgm:t>
        <a:bodyPr/>
        <a:lstStyle/>
        <a:p>
          <a:endParaRPr lang="ru-RU"/>
        </a:p>
      </dgm:t>
    </dgm:pt>
    <dgm:pt modelId="{A9E13313-7482-4659-A8E4-C7D51916D2BD}">
      <dgm:prSet phldrT="[Текст]" custT="1"/>
      <dgm:spPr/>
      <dgm:t>
        <a:bodyPr/>
        <a:lstStyle/>
        <a:p>
          <a:r>
            <a:rPr lang="ru-RU" sz="1800" dirty="0" err="1" smtClean="0"/>
            <a:t>Театрализован-ное</a:t>
          </a:r>
          <a:r>
            <a:rPr lang="ru-RU" sz="1800" dirty="0" smtClean="0"/>
            <a:t> представление для детей и родителей центра «Семья»</a:t>
          </a:r>
          <a:endParaRPr lang="ru-RU" sz="1800" dirty="0"/>
        </a:p>
      </dgm:t>
    </dgm:pt>
    <dgm:pt modelId="{A5C2A264-6218-4C61-A63C-30B9E4BE1334}" type="parTrans" cxnId="{0E5ACD54-4821-4E6D-9122-63EC481B307F}">
      <dgm:prSet/>
      <dgm:spPr/>
      <dgm:t>
        <a:bodyPr/>
        <a:lstStyle/>
        <a:p>
          <a:endParaRPr lang="ru-RU"/>
        </a:p>
      </dgm:t>
    </dgm:pt>
    <dgm:pt modelId="{D9BB776E-F664-4475-83DC-70B2CBA8897A}" type="sibTrans" cxnId="{0E5ACD54-4821-4E6D-9122-63EC481B307F}">
      <dgm:prSet/>
      <dgm:spPr/>
      <dgm:t>
        <a:bodyPr/>
        <a:lstStyle/>
        <a:p>
          <a:endParaRPr lang="ru-RU"/>
        </a:p>
      </dgm:t>
    </dgm:pt>
    <dgm:pt modelId="{3328709C-221C-408E-AA52-B0136E953AA4}" type="pres">
      <dgm:prSet presAssocID="{E3A31482-C87E-44E6-9E16-DC67487D54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B08FD5-7F3A-4696-B2AA-BFA4D21BA47C}" type="pres">
      <dgm:prSet presAssocID="{E501A702-A48B-4364-9A85-B407CFD338EF}" presName="arrow" presStyleLbl="node1" presStyleIdx="0" presStyleCnt="3" custScaleX="171264" custScaleY="108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76FB3-EA25-4C51-BE75-B6F4AEDCEAD3}" type="pres">
      <dgm:prSet presAssocID="{0F0BAB61-8FF4-4D8F-A3FA-9E8DBC9A317D}" presName="arrow" presStyleLbl="node1" presStyleIdx="1" presStyleCnt="3" custScaleX="171264" custScaleY="110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81CF7-3A00-45B1-A536-07F09F1CF5A5}" type="pres">
      <dgm:prSet presAssocID="{A9E13313-7482-4659-A8E4-C7D51916D2BD}" presName="arrow" presStyleLbl="node1" presStyleIdx="2" presStyleCnt="3" custScaleX="17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5ACD54-4821-4E6D-9122-63EC481B307F}" srcId="{E3A31482-C87E-44E6-9E16-DC67487D54F3}" destId="{A9E13313-7482-4659-A8E4-C7D51916D2BD}" srcOrd="2" destOrd="0" parTransId="{A5C2A264-6218-4C61-A63C-30B9E4BE1334}" sibTransId="{D9BB776E-F664-4475-83DC-70B2CBA8897A}"/>
    <dgm:cxn modelId="{982B8C3D-ACE6-404E-A71D-0D4DA4C1687B}" type="presOf" srcId="{0F0BAB61-8FF4-4D8F-A3FA-9E8DBC9A317D}" destId="{1E376FB3-EA25-4C51-BE75-B6F4AEDCEAD3}" srcOrd="0" destOrd="0" presId="urn:microsoft.com/office/officeart/2005/8/layout/arrow5"/>
    <dgm:cxn modelId="{D1E4183A-A82E-48EE-9B97-802BE04717A9}" srcId="{E3A31482-C87E-44E6-9E16-DC67487D54F3}" destId="{0F0BAB61-8FF4-4D8F-A3FA-9E8DBC9A317D}" srcOrd="1" destOrd="0" parTransId="{E13F3FFC-3882-4E34-8341-A7C673B1FFA4}" sibTransId="{5C940E88-04BE-4F61-A710-BF0B62FFE04E}"/>
    <dgm:cxn modelId="{135D1D9C-FFD3-4BB5-8736-1D36894F551D}" type="presOf" srcId="{E501A702-A48B-4364-9A85-B407CFD338EF}" destId="{D7B08FD5-7F3A-4696-B2AA-BFA4D21BA47C}" srcOrd="0" destOrd="0" presId="urn:microsoft.com/office/officeart/2005/8/layout/arrow5"/>
    <dgm:cxn modelId="{2BC87001-3EC4-4642-9803-D3140B3B1608}" type="presOf" srcId="{E3A31482-C87E-44E6-9E16-DC67487D54F3}" destId="{3328709C-221C-408E-AA52-B0136E953AA4}" srcOrd="0" destOrd="0" presId="urn:microsoft.com/office/officeart/2005/8/layout/arrow5"/>
    <dgm:cxn modelId="{8C63A8E1-4E01-4E04-8C0F-C39A62D49B2E}" srcId="{E3A31482-C87E-44E6-9E16-DC67487D54F3}" destId="{E501A702-A48B-4364-9A85-B407CFD338EF}" srcOrd="0" destOrd="0" parTransId="{2C99CDF1-65A2-41DC-A5AF-00AC07CDF6D0}" sibTransId="{E5D54AC4-38F3-4C14-BDA8-0B4067236AEB}"/>
    <dgm:cxn modelId="{8AAF7408-B112-454B-A3AC-46490BBBA753}" type="presOf" srcId="{A9E13313-7482-4659-A8E4-C7D51916D2BD}" destId="{F3981CF7-3A00-45B1-A536-07F09F1CF5A5}" srcOrd="0" destOrd="0" presId="urn:microsoft.com/office/officeart/2005/8/layout/arrow5"/>
    <dgm:cxn modelId="{508E9932-CAF2-499D-98D5-7FC5DB11A78E}" type="presParOf" srcId="{3328709C-221C-408E-AA52-B0136E953AA4}" destId="{D7B08FD5-7F3A-4696-B2AA-BFA4D21BA47C}" srcOrd="0" destOrd="0" presId="urn:microsoft.com/office/officeart/2005/8/layout/arrow5"/>
    <dgm:cxn modelId="{9E716960-9E8E-4B02-B6AF-E02BB219F34A}" type="presParOf" srcId="{3328709C-221C-408E-AA52-B0136E953AA4}" destId="{1E376FB3-EA25-4C51-BE75-B6F4AEDCEAD3}" srcOrd="1" destOrd="0" presId="urn:microsoft.com/office/officeart/2005/8/layout/arrow5"/>
    <dgm:cxn modelId="{75BCD92E-9AD4-482E-A5FB-395ABD394455}" type="presParOf" srcId="{3328709C-221C-408E-AA52-B0136E953AA4}" destId="{F3981CF7-3A00-45B1-A536-07F09F1CF5A5}" srcOrd="2" destOrd="0" presId="urn:microsoft.com/office/officeart/2005/8/layout/arrow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44B6D-BAEF-47CA-A9AF-2A884842CE3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1DD53FE-C2CC-4813-AAE6-ABC93F6E3B40}">
      <dgm:prSet phldrT="[Текст]"/>
      <dgm:spPr/>
      <dgm:t>
        <a:bodyPr/>
        <a:lstStyle/>
        <a:p>
          <a:r>
            <a:rPr lang="ru-RU" dirty="0" smtClean="0"/>
            <a:t>В рамках данного знакомства ребята узнают об условиях обучения и специальностях, которые можно получить в интернате. </a:t>
          </a:r>
          <a:endParaRPr lang="ru-RU" dirty="0"/>
        </a:p>
      </dgm:t>
    </dgm:pt>
    <dgm:pt modelId="{27C36D8B-CDED-4108-BD2F-26DDB00E4C70}" type="parTrans" cxnId="{7CAE2B16-D390-4CC0-A101-1B4D1AF8BB2C}">
      <dgm:prSet/>
      <dgm:spPr/>
      <dgm:t>
        <a:bodyPr/>
        <a:lstStyle/>
        <a:p>
          <a:endParaRPr lang="ru-RU"/>
        </a:p>
      </dgm:t>
    </dgm:pt>
    <dgm:pt modelId="{6E1A3B3B-2570-4CBA-8712-FDB0F3FDB081}" type="sibTrans" cxnId="{7CAE2B16-D390-4CC0-A101-1B4D1AF8BB2C}">
      <dgm:prSet/>
      <dgm:spPr/>
      <dgm:t>
        <a:bodyPr/>
        <a:lstStyle/>
        <a:p>
          <a:endParaRPr lang="ru-RU"/>
        </a:p>
      </dgm:t>
    </dgm:pt>
    <dgm:pt modelId="{55C717D9-8F01-4284-8606-94B343B70561}">
      <dgm:prSet/>
      <dgm:spPr/>
      <dgm:t>
        <a:bodyPr/>
        <a:lstStyle/>
        <a:p>
          <a:r>
            <a:rPr lang="ru-RU" smtClean="0"/>
            <a:t>В завершении мероприятия психолог Анна Дроздова вручает ребятам и родителям номер школьной газеты «Двенашка», который посвящен профессиональной ориентации. </a:t>
          </a:r>
          <a:endParaRPr lang="ru-RU" dirty="0"/>
        </a:p>
      </dgm:t>
    </dgm:pt>
    <dgm:pt modelId="{B6BA983E-7671-470B-AAEC-7BCE1F8287C4}" type="parTrans" cxnId="{4486F9BB-5F78-4E99-A139-986D1E395968}">
      <dgm:prSet/>
      <dgm:spPr/>
      <dgm:t>
        <a:bodyPr/>
        <a:lstStyle/>
        <a:p>
          <a:endParaRPr lang="ru-RU"/>
        </a:p>
      </dgm:t>
    </dgm:pt>
    <dgm:pt modelId="{A4744151-A78E-47A6-A5F0-A4247CB925EE}" type="sibTrans" cxnId="{4486F9BB-5F78-4E99-A139-986D1E395968}">
      <dgm:prSet/>
      <dgm:spPr/>
      <dgm:t>
        <a:bodyPr/>
        <a:lstStyle/>
        <a:p>
          <a:endParaRPr lang="ru-RU"/>
        </a:p>
      </dgm:t>
    </dgm:pt>
    <dgm:pt modelId="{259C9804-22F5-4AC3-9C2F-EE64BFF6883E}" type="pres">
      <dgm:prSet presAssocID="{DEC44B6D-BAEF-47CA-A9AF-2A884842CE32}" presName="CompostProcess" presStyleCnt="0">
        <dgm:presLayoutVars>
          <dgm:dir/>
          <dgm:resizeHandles val="exact"/>
        </dgm:presLayoutVars>
      </dgm:prSet>
      <dgm:spPr/>
    </dgm:pt>
    <dgm:pt modelId="{977AFE63-9C85-419E-8307-76314B7FDD27}" type="pres">
      <dgm:prSet presAssocID="{DEC44B6D-BAEF-47CA-A9AF-2A884842CE32}" presName="arrow" presStyleLbl="bgShp" presStyleIdx="0" presStyleCnt="1"/>
      <dgm:spPr/>
    </dgm:pt>
    <dgm:pt modelId="{D5D9AD34-E4CA-4598-93F2-C4CC072766F1}" type="pres">
      <dgm:prSet presAssocID="{DEC44B6D-BAEF-47CA-A9AF-2A884842CE32}" presName="linearProcess" presStyleCnt="0"/>
      <dgm:spPr/>
    </dgm:pt>
    <dgm:pt modelId="{C045F256-CF6B-4872-A656-A5B70C88A6F8}" type="pres">
      <dgm:prSet presAssocID="{61DD53FE-C2CC-4813-AAE6-ABC93F6E3B4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AE638-BAFE-4E2B-B354-846C95DB7684}" type="pres">
      <dgm:prSet presAssocID="{6E1A3B3B-2570-4CBA-8712-FDB0F3FDB081}" presName="sibTrans" presStyleCnt="0"/>
      <dgm:spPr/>
    </dgm:pt>
    <dgm:pt modelId="{F12B7A48-25EB-4649-944A-61B8A60C12EA}" type="pres">
      <dgm:prSet presAssocID="{55C717D9-8F01-4284-8606-94B343B705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3645B-426C-438C-8E65-B5E35338833E}" type="presOf" srcId="{61DD53FE-C2CC-4813-AAE6-ABC93F6E3B40}" destId="{C045F256-CF6B-4872-A656-A5B70C88A6F8}" srcOrd="0" destOrd="0" presId="urn:microsoft.com/office/officeart/2005/8/layout/hProcess9"/>
    <dgm:cxn modelId="{1926B618-DD90-46B1-8F54-319CFC23674C}" type="presOf" srcId="{55C717D9-8F01-4284-8606-94B343B70561}" destId="{F12B7A48-25EB-4649-944A-61B8A60C12EA}" srcOrd="0" destOrd="0" presId="urn:microsoft.com/office/officeart/2005/8/layout/hProcess9"/>
    <dgm:cxn modelId="{7CAE2B16-D390-4CC0-A101-1B4D1AF8BB2C}" srcId="{DEC44B6D-BAEF-47CA-A9AF-2A884842CE32}" destId="{61DD53FE-C2CC-4813-AAE6-ABC93F6E3B40}" srcOrd="0" destOrd="0" parTransId="{27C36D8B-CDED-4108-BD2F-26DDB00E4C70}" sibTransId="{6E1A3B3B-2570-4CBA-8712-FDB0F3FDB081}"/>
    <dgm:cxn modelId="{4486F9BB-5F78-4E99-A139-986D1E395968}" srcId="{DEC44B6D-BAEF-47CA-A9AF-2A884842CE32}" destId="{55C717D9-8F01-4284-8606-94B343B70561}" srcOrd="1" destOrd="0" parTransId="{B6BA983E-7671-470B-AAEC-7BCE1F8287C4}" sibTransId="{A4744151-A78E-47A6-A5F0-A4247CB925EE}"/>
    <dgm:cxn modelId="{5E6013DC-051D-476C-9622-44284F93881A}" type="presOf" srcId="{DEC44B6D-BAEF-47CA-A9AF-2A884842CE32}" destId="{259C9804-22F5-4AC3-9C2F-EE64BFF6883E}" srcOrd="0" destOrd="0" presId="urn:microsoft.com/office/officeart/2005/8/layout/hProcess9"/>
    <dgm:cxn modelId="{F166EB61-3FE8-449A-8611-53FBB429654A}" type="presParOf" srcId="{259C9804-22F5-4AC3-9C2F-EE64BFF6883E}" destId="{977AFE63-9C85-419E-8307-76314B7FDD27}" srcOrd="0" destOrd="0" presId="urn:microsoft.com/office/officeart/2005/8/layout/hProcess9"/>
    <dgm:cxn modelId="{6D1F99F4-1684-4802-B1F8-CD1A66776ABC}" type="presParOf" srcId="{259C9804-22F5-4AC3-9C2F-EE64BFF6883E}" destId="{D5D9AD34-E4CA-4598-93F2-C4CC072766F1}" srcOrd="1" destOrd="0" presId="urn:microsoft.com/office/officeart/2005/8/layout/hProcess9"/>
    <dgm:cxn modelId="{59B869FA-AC79-47EE-A3CE-137A553028D2}" type="presParOf" srcId="{D5D9AD34-E4CA-4598-93F2-C4CC072766F1}" destId="{C045F256-CF6B-4872-A656-A5B70C88A6F8}" srcOrd="0" destOrd="0" presId="urn:microsoft.com/office/officeart/2005/8/layout/hProcess9"/>
    <dgm:cxn modelId="{DA33A712-D1EE-4F36-8A3A-7FD652D5CEC8}" type="presParOf" srcId="{D5D9AD34-E4CA-4598-93F2-C4CC072766F1}" destId="{8FEAE638-BAFE-4E2B-B354-846C95DB7684}" srcOrd="1" destOrd="0" presId="urn:microsoft.com/office/officeart/2005/8/layout/hProcess9"/>
    <dgm:cxn modelId="{EDC89EE8-F9EC-4B45-8DCB-AB24EF7D93AE}" type="presParOf" srcId="{D5D9AD34-E4CA-4598-93F2-C4CC072766F1}" destId="{F12B7A48-25EB-4649-944A-61B8A60C12EA}" srcOrd="2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5AAC66-4D19-4463-A7AC-B69FB9F5EB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94EFFF-193E-47DA-8ECA-810C744DAA84}">
      <dgm:prSet phldrT="[Текст]" custT="1"/>
      <dgm:spPr/>
      <dgm:t>
        <a:bodyPr/>
        <a:lstStyle/>
        <a:p>
          <a:r>
            <a:rPr lang="ru-RU" sz="1600" dirty="0" smtClean="0"/>
            <a:t>привлечение людей, желающих реализоваться через общение с «особыми» детьми и помощь им</a:t>
          </a:r>
          <a:endParaRPr lang="ru-RU" sz="1600" dirty="0"/>
        </a:p>
      </dgm:t>
    </dgm:pt>
    <dgm:pt modelId="{F52EEAE0-D665-4782-9526-4EFD8BD7C4F7}" type="parTrans" cxnId="{65CEE0DC-230D-4FE9-818B-AF9E0B834EC2}">
      <dgm:prSet/>
      <dgm:spPr/>
      <dgm:t>
        <a:bodyPr/>
        <a:lstStyle/>
        <a:p>
          <a:endParaRPr lang="ru-RU"/>
        </a:p>
      </dgm:t>
    </dgm:pt>
    <dgm:pt modelId="{DA13C4E4-7EF5-4A58-B030-7BF626786E23}" type="sibTrans" cxnId="{65CEE0DC-230D-4FE9-818B-AF9E0B834EC2}">
      <dgm:prSet/>
      <dgm:spPr/>
      <dgm:t>
        <a:bodyPr/>
        <a:lstStyle/>
        <a:p>
          <a:endParaRPr lang="ru-RU"/>
        </a:p>
      </dgm:t>
    </dgm:pt>
    <dgm:pt modelId="{A9E9AAE1-50D1-4976-8CAD-A382F39ED38C}">
      <dgm:prSet phldrT="[Текст]" custT="1"/>
      <dgm:spPr/>
      <dgm:t>
        <a:bodyPr/>
        <a:lstStyle/>
        <a:p>
          <a:r>
            <a:rPr lang="ru-RU" sz="1600" dirty="0" smtClean="0"/>
            <a:t>создание </a:t>
          </a:r>
          <a:r>
            <a:rPr lang="ru-RU" sz="1600" dirty="0" err="1" smtClean="0"/>
            <a:t>видео-ролика</a:t>
          </a:r>
          <a:endParaRPr lang="ru-RU" sz="1600" dirty="0"/>
        </a:p>
      </dgm:t>
    </dgm:pt>
    <dgm:pt modelId="{4C6C7FC8-20E1-478F-BC64-2F98880FB134}" type="parTrans" cxnId="{B01AF8B6-BAA4-4371-AA03-AA2190F365CD}">
      <dgm:prSet/>
      <dgm:spPr/>
    </dgm:pt>
    <dgm:pt modelId="{EEAC5B55-851C-465A-875B-46D00A2217DB}" type="sibTrans" cxnId="{B01AF8B6-BAA4-4371-AA03-AA2190F365CD}">
      <dgm:prSet/>
      <dgm:spPr/>
    </dgm:pt>
    <dgm:pt modelId="{C6A6C2ED-59BC-4DD1-A01E-C1FE9B5127A7}">
      <dgm:prSet phldrT="[Текст]" custT="1"/>
      <dgm:spPr/>
      <dgm:t>
        <a:bodyPr/>
        <a:lstStyle/>
        <a:p>
          <a:r>
            <a:rPr lang="ru-RU" sz="1600" dirty="0" smtClean="0"/>
            <a:t>релаксация и снятие напряжения</a:t>
          </a:r>
          <a:endParaRPr lang="ru-RU" sz="1600" dirty="0"/>
        </a:p>
      </dgm:t>
    </dgm:pt>
    <dgm:pt modelId="{B5A5834A-E290-44E6-90AE-912246BB5282}" type="parTrans" cxnId="{401E2288-4FA1-4953-9F4C-DAAE450C207E}">
      <dgm:prSet/>
      <dgm:spPr/>
    </dgm:pt>
    <dgm:pt modelId="{8E604C89-CD79-4433-B306-2411832736AE}" type="sibTrans" cxnId="{401E2288-4FA1-4953-9F4C-DAAE450C207E}">
      <dgm:prSet/>
      <dgm:spPr/>
    </dgm:pt>
    <dgm:pt modelId="{75874280-FFC9-49EA-8FB7-5B37917B3B98}">
      <dgm:prSet phldrT="[Текст]" custT="1"/>
      <dgm:spPr/>
      <dgm:t>
        <a:bodyPr/>
        <a:lstStyle/>
        <a:p>
          <a:r>
            <a:rPr lang="ru-RU" sz="1600" dirty="0" smtClean="0"/>
            <a:t>формирование психологической готовности детей с ограниченными возможностями к вступлению в общество</a:t>
          </a:r>
          <a:endParaRPr lang="ru-RU" sz="1600" dirty="0"/>
        </a:p>
      </dgm:t>
    </dgm:pt>
    <dgm:pt modelId="{0BFAE5C7-F6B8-4AEB-8729-DF3760094307}" type="parTrans" cxnId="{E6F7DFFD-6D3B-4689-87B6-7F88E85E84C5}">
      <dgm:prSet/>
      <dgm:spPr/>
    </dgm:pt>
    <dgm:pt modelId="{DAE50479-281D-42AD-B180-F70693B5DC81}" type="sibTrans" cxnId="{E6F7DFFD-6D3B-4689-87B6-7F88E85E84C5}">
      <dgm:prSet/>
      <dgm:spPr/>
    </dgm:pt>
    <dgm:pt modelId="{AA397C5C-43D2-4D79-AE28-2A60F3002449}">
      <dgm:prSet phldrT="[Текст]" custT="1"/>
      <dgm:spPr/>
      <dgm:t>
        <a:bodyPr/>
        <a:lstStyle/>
        <a:p>
          <a:r>
            <a:rPr lang="ru-RU" sz="1600" dirty="0" smtClean="0"/>
            <a:t>коррекция поведенческих нарушений (трудностей общения, избегания, отстранения)</a:t>
          </a:r>
          <a:endParaRPr lang="ru-RU" sz="1600" dirty="0"/>
        </a:p>
      </dgm:t>
    </dgm:pt>
    <dgm:pt modelId="{871426D8-DC35-4544-8C5D-80C8B3F46E10}" type="parTrans" cxnId="{E986C675-3C87-4731-A93F-D17419E77959}">
      <dgm:prSet/>
      <dgm:spPr/>
    </dgm:pt>
    <dgm:pt modelId="{2F734CD3-4742-4552-BC96-83BA9637CF72}" type="sibTrans" cxnId="{E986C675-3C87-4731-A93F-D17419E77959}">
      <dgm:prSet/>
      <dgm:spPr/>
    </dgm:pt>
    <dgm:pt modelId="{2F31B602-504E-4697-A4E6-1E9027980D0E}">
      <dgm:prSet phldrT="[Текст]" custT="1"/>
      <dgm:spPr/>
      <dgm:t>
        <a:bodyPr/>
        <a:lstStyle/>
        <a:p>
          <a:r>
            <a:rPr lang="ru-RU" sz="1600" dirty="0" smtClean="0"/>
            <a:t>реализация эстетических предпочтений</a:t>
          </a:r>
          <a:endParaRPr lang="ru-RU" sz="1600" dirty="0"/>
        </a:p>
      </dgm:t>
    </dgm:pt>
    <dgm:pt modelId="{920FF3FB-7837-4C5C-BE05-063B5F5E8D02}" type="parTrans" cxnId="{534679CD-1D26-49B9-BD18-565E9E43E587}">
      <dgm:prSet/>
      <dgm:spPr/>
    </dgm:pt>
    <dgm:pt modelId="{862FF116-1E30-4508-B2E4-5AD223876854}" type="sibTrans" cxnId="{534679CD-1D26-49B9-BD18-565E9E43E587}">
      <dgm:prSet/>
      <dgm:spPr/>
    </dgm:pt>
    <dgm:pt modelId="{868806DC-D09B-4C85-870A-FB345A8671E4}">
      <dgm:prSet phldrT="[Текст]" custT="1"/>
      <dgm:spPr/>
      <dgm:t>
        <a:bodyPr/>
        <a:lstStyle/>
        <a:p>
          <a:r>
            <a:rPr lang="ru-RU" sz="1600" dirty="0" smtClean="0"/>
            <a:t>коррекция нарушений в познавательной среде</a:t>
          </a:r>
          <a:endParaRPr lang="ru-RU" sz="1600" dirty="0"/>
        </a:p>
      </dgm:t>
    </dgm:pt>
    <dgm:pt modelId="{4743E99F-04ED-452B-895F-D50C6B4DF20B}" type="parTrans" cxnId="{8ECA7A02-FE0E-4C98-9997-E6973094C7A3}">
      <dgm:prSet/>
      <dgm:spPr/>
    </dgm:pt>
    <dgm:pt modelId="{8D814E56-6B17-458E-BC07-26C965BEFF99}" type="sibTrans" cxnId="{8ECA7A02-FE0E-4C98-9997-E6973094C7A3}">
      <dgm:prSet/>
      <dgm:spPr/>
    </dgm:pt>
    <dgm:pt modelId="{F9899AAD-5896-4B75-83B6-E068FD7E2987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</a:t>
          </a:r>
          <a:endParaRPr lang="ru-RU" sz="1600" dirty="0"/>
        </a:p>
      </dgm:t>
    </dgm:pt>
    <dgm:pt modelId="{36855850-919E-4A1F-A98A-AC87401CA372}" type="parTrans" cxnId="{AEB3B45C-4426-4860-B5F8-3942215113EB}">
      <dgm:prSet/>
      <dgm:spPr/>
    </dgm:pt>
    <dgm:pt modelId="{4BA62582-2963-47C9-9544-2E204110E5B3}" type="sibTrans" cxnId="{AEB3B45C-4426-4860-B5F8-3942215113EB}">
      <dgm:prSet/>
      <dgm:spPr/>
    </dgm:pt>
    <dgm:pt modelId="{1404ED73-E5A8-4165-8FD1-560ADAC853FA}">
      <dgm:prSet phldrT="[Текст]" custT="1"/>
      <dgm:spPr/>
      <dgm:t>
        <a:bodyPr/>
        <a:lstStyle/>
        <a:p>
          <a:r>
            <a:rPr lang="ru-RU" sz="1600" dirty="0" smtClean="0"/>
            <a:t>преодоление страхов и гармонизацию внутреннего эмоционального состояния</a:t>
          </a:r>
          <a:endParaRPr lang="ru-RU" sz="1200" dirty="0"/>
        </a:p>
      </dgm:t>
    </dgm:pt>
    <dgm:pt modelId="{4B11A2B8-A27D-4F38-AC25-8ED9EF32D80D}" type="parTrans" cxnId="{FDBA61C5-BC87-4462-B568-9072A8C33AA8}">
      <dgm:prSet/>
      <dgm:spPr/>
    </dgm:pt>
    <dgm:pt modelId="{2B32253E-C348-4AD9-9C62-C800AE159A6B}" type="sibTrans" cxnId="{FDBA61C5-BC87-4462-B568-9072A8C33AA8}">
      <dgm:prSet/>
      <dgm:spPr/>
    </dgm:pt>
    <dgm:pt modelId="{2F363107-5D46-4FAE-A9CA-22509C6D1CBA}" type="pres">
      <dgm:prSet presAssocID="{EC5AAC66-4D19-4463-A7AC-B69FB9F5EB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28764-3FC5-4399-AF36-A3154FF42968}" type="pres">
      <dgm:prSet presAssocID="{F694EFFF-193E-47DA-8ECA-810C744DAA8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07B4E-72F5-42C6-A065-9E3B8F325913}" type="pres">
      <dgm:prSet presAssocID="{DA13C4E4-7EF5-4A58-B030-7BF626786E23}" presName="sibTrans" presStyleCnt="0"/>
      <dgm:spPr/>
    </dgm:pt>
    <dgm:pt modelId="{6C3E4708-D1D9-40B4-91E9-94AAF98D750D}" type="pres">
      <dgm:prSet presAssocID="{A9E9AAE1-50D1-4976-8CAD-A382F39ED38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73710-5E75-4D1E-AB0C-30E278E6CCE5}" type="pres">
      <dgm:prSet presAssocID="{EEAC5B55-851C-465A-875B-46D00A2217DB}" presName="sibTrans" presStyleCnt="0"/>
      <dgm:spPr/>
    </dgm:pt>
    <dgm:pt modelId="{035437C3-644F-44B1-9750-D66D3720EC49}" type="pres">
      <dgm:prSet presAssocID="{C6A6C2ED-59BC-4DD1-A01E-C1FE9B5127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66C0B-FBEC-408A-93A5-4FC0F8C3C178}" type="pres">
      <dgm:prSet presAssocID="{8E604C89-CD79-4433-B306-2411832736AE}" presName="sibTrans" presStyleCnt="0"/>
      <dgm:spPr/>
    </dgm:pt>
    <dgm:pt modelId="{302B3872-EBF5-4019-B09C-FE4B2DC8B97C}" type="pres">
      <dgm:prSet presAssocID="{75874280-FFC9-49EA-8FB7-5B37917B3B9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C49D-D8AF-4BC6-BE5F-F6931F331FBC}" type="pres">
      <dgm:prSet presAssocID="{DAE50479-281D-42AD-B180-F70693B5DC81}" presName="sibTrans" presStyleCnt="0"/>
      <dgm:spPr/>
    </dgm:pt>
    <dgm:pt modelId="{4BCDE648-F0B8-4F0C-88B0-1B2EEE5001B0}" type="pres">
      <dgm:prSet presAssocID="{AA397C5C-43D2-4D79-AE28-2A60F300244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33816-2978-41ED-9268-862E38D73DC1}" type="pres">
      <dgm:prSet presAssocID="{2F734CD3-4742-4552-BC96-83BA9637CF72}" presName="sibTrans" presStyleCnt="0"/>
      <dgm:spPr/>
    </dgm:pt>
    <dgm:pt modelId="{3A78FBCF-08E9-4809-9322-8CDF40C06E3C}" type="pres">
      <dgm:prSet presAssocID="{2F31B602-504E-4697-A4E6-1E9027980D0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EA136-0D27-44B1-B567-5203DA50621C}" type="pres">
      <dgm:prSet presAssocID="{862FF116-1E30-4508-B2E4-5AD223876854}" presName="sibTrans" presStyleCnt="0"/>
      <dgm:spPr/>
    </dgm:pt>
    <dgm:pt modelId="{90B974D0-2EAB-4539-A55C-7DDE5147DDF7}" type="pres">
      <dgm:prSet presAssocID="{868806DC-D09B-4C85-870A-FB345A8671E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FC16E-224F-495C-99E5-7ACC0D15C602}" type="pres">
      <dgm:prSet presAssocID="{8D814E56-6B17-458E-BC07-26C965BEFF99}" presName="sibTrans" presStyleCnt="0"/>
      <dgm:spPr/>
    </dgm:pt>
    <dgm:pt modelId="{31EC8E7C-5B56-40AD-B850-C60CC05DB584}" type="pres">
      <dgm:prSet presAssocID="{F9899AAD-5896-4B75-83B6-E068FD7E298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84150-0FD2-49E5-A23C-DB1E06F12FDB}" type="pres">
      <dgm:prSet presAssocID="{4BA62582-2963-47C9-9544-2E204110E5B3}" presName="sibTrans" presStyleCnt="0"/>
      <dgm:spPr/>
    </dgm:pt>
    <dgm:pt modelId="{FAC2CBEB-D3CF-4554-8026-4A8488CFD7A2}" type="pres">
      <dgm:prSet presAssocID="{1404ED73-E5A8-4165-8FD1-560ADAC853F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AF8B6-BAA4-4371-AA03-AA2190F365CD}" srcId="{EC5AAC66-4D19-4463-A7AC-B69FB9F5EB47}" destId="{A9E9AAE1-50D1-4976-8CAD-A382F39ED38C}" srcOrd="1" destOrd="0" parTransId="{4C6C7FC8-20E1-478F-BC64-2F98880FB134}" sibTransId="{EEAC5B55-851C-465A-875B-46D00A2217DB}"/>
    <dgm:cxn modelId="{FCBB7AC6-F5A5-4C5E-B47A-96DC01AE1205}" type="presOf" srcId="{C6A6C2ED-59BC-4DD1-A01E-C1FE9B5127A7}" destId="{035437C3-644F-44B1-9750-D66D3720EC49}" srcOrd="0" destOrd="0" presId="urn:microsoft.com/office/officeart/2005/8/layout/default"/>
    <dgm:cxn modelId="{95A3DEFE-4393-42D4-A90A-7E9FD304EE5D}" type="presOf" srcId="{868806DC-D09B-4C85-870A-FB345A8671E4}" destId="{90B974D0-2EAB-4539-A55C-7DDE5147DDF7}" srcOrd="0" destOrd="0" presId="urn:microsoft.com/office/officeart/2005/8/layout/default"/>
    <dgm:cxn modelId="{40F59EA4-BFA8-4915-AF73-B87F261A1D2A}" type="presOf" srcId="{A9E9AAE1-50D1-4976-8CAD-A382F39ED38C}" destId="{6C3E4708-D1D9-40B4-91E9-94AAF98D750D}" srcOrd="0" destOrd="0" presId="urn:microsoft.com/office/officeart/2005/8/layout/default"/>
    <dgm:cxn modelId="{EF6FDF1F-BA3D-487F-82BD-2C4D467F9D7C}" type="presOf" srcId="{F694EFFF-193E-47DA-8ECA-810C744DAA84}" destId="{56E28764-3FC5-4399-AF36-A3154FF42968}" srcOrd="0" destOrd="0" presId="urn:microsoft.com/office/officeart/2005/8/layout/default"/>
    <dgm:cxn modelId="{23CDCB52-4E19-4CF1-89CB-1ED056CB8DF4}" type="presOf" srcId="{75874280-FFC9-49EA-8FB7-5B37917B3B98}" destId="{302B3872-EBF5-4019-B09C-FE4B2DC8B97C}" srcOrd="0" destOrd="0" presId="urn:microsoft.com/office/officeart/2005/8/layout/default"/>
    <dgm:cxn modelId="{448D467C-DAF1-46DE-A6F0-4E145246AF6A}" type="presOf" srcId="{AA397C5C-43D2-4D79-AE28-2A60F3002449}" destId="{4BCDE648-F0B8-4F0C-88B0-1B2EEE5001B0}" srcOrd="0" destOrd="0" presId="urn:microsoft.com/office/officeart/2005/8/layout/default"/>
    <dgm:cxn modelId="{F6465038-A01A-4A41-A316-F3688BBCAE6C}" type="presOf" srcId="{2F31B602-504E-4697-A4E6-1E9027980D0E}" destId="{3A78FBCF-08E9-4809-9322-8CDF40C06E3C}" srcOrd="0" destOrd="0" presId="urn:microsoft.com/office/officeart/2005/8/layout/default"/>
    <dgm:cxn modelId="{9B861BC2-C793-4A9A-A50A-B4D20624CE90}" type="presOf" srcId="{F9899AAD-5896-4B75-83B6-E068FD7E2987}" destId="{31EC8E7C-5B56-40AD-B850-C60CC05DB584}" srcOrd="0" destOrd="0" presId="urn:microsoft.com/office/officeart/2005/8/layout/default"/>
    <dgm:cxn modelId="{AEB3B45C-4426-4860-B5F8-3942215113EB}" srcId="{EC5AAC66-4D19-4463-A7AC-B69FB9F5EB47}" destId="{F9899AAD-5896-4B75-83B6-E068FD7E2987}" srcOrd="7" destOrd="0" parTransId="{36855850-919E-4A1F-A98A-AC87401CA372}" sibTransId="{4BA62582-2963-47C9-9544-2E204110E5B3}"/>
    <dgm:cxn modelId="{534679CD-1D26-49B9-BD18-565E9E43E587}" srcId="{EC5AAC66-4D19-4463-A7AC-B69FB9F5EB47}" destId="{2F31B602-504E-4697-A4E6-1E9027980D0E}" srcOrd="5" destOrd="0" parTransId="{920FF3FB-7837-4C5C-BE05-063B5F5E8D02}" sibTransId="{862FF116-1E30-4508-B2E4-5AD223876854}"/>
    <dgm:cxn modelId="{401E2288-4FA1-4953-9F4C-DAAE450C207E}" srcId="{EC5AAC66-4D19-4463-A7AC-B69FB9F5EB47}" destId="{C6A6C2ED-59BC-4DD1-A01E-C1FE9B5127A7}" srcOrd="2" destOrd="0" parTransId="{B5A5834A-E290-44E6-90AE-912246BB5282}" sibTransId="{8E604C89-CD79-4433-B306-2411832736AE}"/>
    <dgm:cxn modelId="{E6F7DFFD-6D3B-4689-87B6-7F88E85E84C5}" srcId="{EC5AAC66-4D19-4463-A7AC-B69FB9F5EB47}" destId="{75874280-FFC9-49EA-8FB7-5B37917B3B98}" srcOrd="3" destOrd="0" parTransId="{0BFAE5C7-F6B8-4AEB-8729-DF3760094307}" sibTransId="{DAE50479-281D-42AD-B180-F70693B5DC81}"/>
    <dgm:cxn modelId="{051254DE-AFB0-45CF-945D-FE12835725FB}" type="presOf" srcId="{1404ED73-E5A8-4165-8FD1-560ADAC853FA}" destId="{FAC2CBEB-D3CF-4554-8026-4A8488CFD7A2}" srcOrd="0" destOrd="0" presId="urn:microsoft.com/office/officeart/2005/8/layout/default"/>
    <dgm:cxn modelId="{F6D2BCEB-C019-49F5-81B2-797BF49A0FAB}" type="presOf" srcId="{EC5AAC66-4D19-4463-A7AC-B69FB9F5EB47}" destId="{2F363107-5D46-4FAE-A9CA-22509C6D1CBA}" srcOrd="0" destOrd="0" presId="urn:microsoft.com/office/officeart/2005/8/layout/default"/>
    <dgm:cxn modelId="{FDBA61C5-BC87-4462-B568-9072A8C33AA8}" srcId="{EC5AAC66-4D19-4463-A7AC-B69FB9F5EB47}" destId="{1404ED73-E5A8-4165-8FD1-560ADAC853FA}" srcOrd="8" destOrd="0" parTransId="{4B11A2B8-A27D-4F38-AC25-8ED9EF32D80D}" sibTransId="{2B32253E-C348-4AD9-9C62-C800AE159A6B}"/>
    <dgm:cxn modelId="{65CEE0DC-230D-4FE9-818B-AF9E0B834EC2}" srcId="{EC5AAC66-4D19-4463-A7AC-B69FB9F5EB47}" destId="{F694EFFF-193E-47DA-8ECA-810C744DAA84}" srcOrd="0" destOrd="0" parTransId="{F52EEAE0-D665-4782-9526-4EFD8BD7C4F7}" sibTransId="{DA13C4E4-7EF5-4A58-B030-7BF626786E23}"/>
    <dgm:cxn modelId="{8ECA7A02-FE0E-4C98-9997-E6973094C7A3}" srcId="{EC5AAC66-4D19-4463-A7AC-B69FB9F5EB47}" destId="{868806DC-D09B-4C85-870A-FB345A8671E4}" srcOrd="6" destOrd="0" parTransId="{4743E99F-04ED-452B-895F-D50C6B4DF20B}" sibTransId="{8D814E56-6B17-458E-BC07-26C965BEFF99}"/>
    <dgm:cxn modelId="{E986C675-3C87-4731-A93F-D17419E77959}" srcId="{EC5AAC66-4D19-4463-A7AC-B69FB9F5EB47}" destId="{AA397C5C-43D2-4D79-AE28-2A60F3002449}" srcOrd="4" destOrd="0" parTransId="{871426D8-DC35-4544-8C5D-80C8B3F46E10}" sibTransId="{2F734CD3-4742-4552-BC96-83BA9637CF72}"/>
    <dgm:cxn modelId="{CB0568D4-E619-4E52-935B-3504FC830BCF}" type="presParOf" srcId="{2F363107-5D46-4FAE-A9CA-22509C6D1CBA}" destId="{56E28764-3FC5-4399-AF36-A3154FF42968}" srcOrd="0" destOrd="0" presId="urn:microsoft.com/office/officeart/2005/8/layout/default"/>
    <dgm:cxn modelId="{D21D03CC-35EE-4739-BC7C-B50D741F1F69}" type="presParOf" srcId="{2F363107-5D46-4FAE-A9CA-22509C6D1CBA}" destId="{2BD07B4E-72F5-42C6-A065-9E3B8F325913}" srcOrd="1" destOrd="0" presId="urn:microsoft.com/office/officeart/2005/8/layout/default"/>
    <dgm:cxn modelId="{B9A56171-B407-4FFA-BD05-F392FF6D3424}" type="presParOf" srcId="{2F363107-5D46-4FAE-A9CA-22509C6D1CBA}" destId="{6C3E4708-D1D9-40B4-91E9-94AAF98D750D}" srcOrd="2" destOrd="0" presId="urn:microsoft.com/office/officeart/2005/8/layout/default"/>
    <dgm:cxn modelId="{237DF816-BFC8-4B73-B8E2-810C084FDD4B}" type="presParOf" srcId="{2F363107-5D46-4FAE-A9CA-22509C6D1CBA}" destId="{C5273710-5E75-4D1E-AB0C-30E278E6CCE5}" srcOrd="3" destOrd="0" presId="urn:microsoft.com/office/officeart/2005/8/layout/default"/>
    <dgm:cxn modelId="{E40351A8-5B81-49C9-A85C-681FAA09331A}" type="presParOf" srcId="{2F363107-5D46-4FAE-A9CA-22509C6D1CBA}" destId="{035437C3-644F-44B1-9750-D66D3720EC49}" srcOrd="4" destOrd="0" presId="urn:microsoft.com/office/officeart/2005/8/layout/default"/>
    <dgm:cxn modelId="{B911C07E-99BF-4076-9798-FCFB9A76390C}" type="presParOf" srcId="{2F363107-5D46-4FAE-A9CA-22509C6D1CBA}" destId="{81366C0B-FBEC-408A-93A5-4FC0F8C3C178}" srcOrd="5" destOrd="0" presId="urn:microsoft.com/office/officeart/2005/8/layout/default"/>
    <dgm:cxn modelId="{76968E11-C898-4E79-8DCB-D1BD56D2206B}" type="presParOf" srcId="{2F363107-5D46-4FAE-A9CA-22509C6D1CBA}" destId="{302B3872-EBF5-4019-B09C-FE4B2DC8B97C}" srcOrd="6" destOrd="0" presId="urn:microsoft.com/office/officeart/2005/8/layout/default"/>
    <dgm:cxn modelId="{8975BD2A-D71D-4730-8112-1E45F63529CC}" type="presParOf" srcId="{2F363107-5D46-4FAE-A9CA-22509C6D1CBA}" destId="{76F4C49D-D8AF-4BC6-BE5F-F6931F331FBC}" srcOrd="7" destOrd="0" presId="urn:microsoft.com/office/officeart/2005/8/layout/default"/>
    <dgm:cxn modelId="{43A84D60-455E-42CA-8CF3-56BB64CDF7C9}" type="presParOf" srcId="{2F363107-5D46-4FAE-A9CA-22509C6D1CBA}" destId="{4BCDE648-F0B8-4F0C-88B0-1B2EEE5001B0}" srcOrd="8" destOrd="0" presId="urn:microsoft.com/office/officeart/2005/8/layout/default"/>
    <dgm:cxn modelId="{B200235D-18BC-4DB5-9B0A-D84C373260E4}" type="presParOf" srcId="{2F363107-5D46-4FAE-A9CA-22509C6D1CBA}" destId="{82733816-2978-41ED-9268-862E38D73DC1}" srcOrd="9" destOrd="0" presId="urn:microsoft.com/office/officeart/2005/8/layout/default"/>
    <dgm:cxn modelId="{BEAC0C8A-B306-4E55-9EFA-09DB528FB926}" type="presParOf" srcId="{2F363107-5D46-4FAE-A9CA-22509C6D1CBA}" destId="{3A78FBCF-08E9-4809-9322-8CDF40C06E3C}" srcOrd="10" destOrd="0" presId="urn:microsoft.com/office/officeart/2005/8/layout/default"/>
    <dgm:cxn modelId="{20CA0657-06E1-4907-9C54-74F749874191}" type="presParOf" srcId="{2F363107-5D46-4FAE-A9CA-22509C6D1CBA}" destId="{350EA136-0D27-44B1-B567-5203DA50621C}" srcOrd="11" destOrd="0" presId="urn:microsoft.com/office/officeart/2005/8/layout/default"/>
    <dgm:cxn modelId="{2B94FDF4-4808-4BC4-9AF2-8CA1B44990AB}" type="presParOf" srcId="{2F363107-5D46-4FAE-A9CA-22509C6D1CBA}" destId="{90B974D0-2EAB-4539-A55C-7DDE5147DDF7}" srcOrd="12" destOrd="0" presId="urn:microsoft.com/office/officeart/2005/8/layout/default"/>
    <dgm:cxn modelId="{5C9C7C31-E9CD-41C2-9B4B-5485D1975B12}" type="presParOf" srcId="{2F363107-5D46-4FAE-A9CA-22509C6D1CBA}" destId="{77FFC16E-224F-495C-99E5-7ACC0D15C602}" srcOrd="13" destOrd="0" presId="urn:microsoft.com/office/officeart/2005/8/layout/default"/>
    <dgm:cxn modelId="{A8E3FDAD-6112-470C-A262-77C66A25D704}" type="presParOf" srcId="{2F363107-5D46-4FAE-A9CA-22509C6D1CBA}" destId="{31EC8E7C-5B56-40AD-B850-C60CC05DB584}" srcOrd="14" destOrd="0" presId="urn:microsoft.com/office/officeart/2005/8/layout/default"/>
    <dgm:cxn modelId="{236B721C-CEBB-4173-B334-2194D6D9AFC9}" type="presParOf" srcId="{2F363107-5D46-4FAE-A9CA-22509C6D1CBA}" destId="{BAB84150-0FD2-49E5-A23C-DB1E06F12FDB}" srcOrd="15" destOrd="0" presId="urn:microsoft.com/office/officeart/2005/8/layout/default"/>
    <dgm:cxn modelId="{4BF48F5F-DE66-454A-B9D7-732EF85BCD86}" type="presParOf" srcId="{2F363107-5D46-4FAE-A9CA-22509C6D1CBA}" destId="{FAC2CBEB-D3CF-4554-8026-4A8488CFD7A2}" srcOrd="16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87F62D-0804-442B-A195-595C1D850BE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95CF-40EA-4254-B938-FF46C48DB7A7}">
      <dgm:prSet phldrT="[Текст]" custT="1"/>
      <dgm:spPr/>
      <dgm:t>
        <a:bodyPr/>
        <a:lstStyle/>
        <a:p>
          <a:r>
            <a:rPr lang="ru-RU" sz="2800" b="1" dirty="0" smtClean="0"/>
            <a:t>КЛУБ ОБЩЕНИЯ «ПЕРСПЕКТИВА»</a:t>
          </a:r>
          <a:endParaRPr lang="ru-RU" sz="2500" dirty="0"/>
        </a:p>
      </dgm:t>
    </dgm:pt>
    <dgm:pt modelId="{2E59432A-54A1-4841-B4CD-20A1609DB32C}" type="parTrans" cxnId="{D30BFDA7-61C7-41DE-9F66-C1C1C3C344AB}">
      <dgm:prSet/>
      <dgm:spPr/>
      <dgm:t>
        <a:bodyPr/>
        <a:lstStyle/>
        <a:p>
          <a:endParaRPr lang="ru-RU"/>
        </a:p>
      </dgm:t>
    </dgm:pt>
    <dgm:pt modelId="{370EE03B-37B1-4FD4-9AE2-1DC4663ECA07}" type="sibTrans" cxnId="{D30BFDA7-61C7-41DE-9F66-C1C1C3C344AB}">
      <dgm:prSet/>
      <dgm:spPr/>
      <dgm:t>
        <a:bodyPr/>
        <a:lstStyle/>
        <a:p>
          <a:endParaRPr lang="ru-RU"/>
        </a:p>
      </dgm:t>
    </dgm:pt>
    <dgm:pt modelId="{4642CB7D-52AF-4D39-88D1-E05E064E609F}">
      <dgm:prSet phldrT="[Текст]" phldr="1"/>
      <dgm:spPr/>
      <dgm:t>
        <a:bodyPr/>
        <a:lstStyle/>
        <a:p>
          <a:endParaRPr lang="ru-RU" dirty="0"/>
        </a:p>
      </dgm:t>
    </dgm:pt>
    <dgm:pt modelId="{6110E2E6-3217-4E3A-ADA3-F4B8308B75FD}" type="parTrans" cxnId="{23E422CA-8088-4E7D-8826-B186EEED3709}">
      <dgm:prSet/>
      <dgm:spPr/>
      <dgm:t>
        <a:bodyPr/>
        <a:lstStyle/>
        <a:p>
          <a:endParaRPr lang="ru-RU"/>
        </a:p>
      </dgm:t>
    </dgm:pt>
    <dgm:pt modelId="{51FDA98E-6131-4227-9968-FE652DBD9D5A}" type="sibTrans" cxnId="{23E422CA-8088-4E7D-8826-B186EEED3709}">
      <dgm:prSet/>
      <dgm:spPr/>
      <dgm:t>
        <a:bodyPr/>
        <a:lstStyle/>
        <a:p>
          <a:endParaRPr lang="ru-RU"/>
        </a:p>
      </dgm:t>
    </dgm:pt>
    <dgm:pt modelId="{D17B05AD-1D4C-4107-90C9-6D8CB2BC75B8}">
      <dgm:prSet/>
      <dgm:spPr/>
      <dgm:t>
        <a:bodyPr/>
        <a:lstStyle/>
        <a:p>
          <a:r>
            <a:rPr lang="ru-RU" dirty="0" smtClean="0"/>
            <a:t>МОУ «СОШ №12» </a:t>
          </a:r>
          <a:r>
            <a:rPr lang="ru-RU" dirty="0" err="1" smtClean="0"/>
            <a:t>Энгельсского</a:t>
          </a:r>
          <a:r>
            <a:rPr lang="ru-RU" dirty="0" smtClean="0"/>
            <a:t> муниципального района Саратовской области</a:t>
          </a:r>
          <a:endParaRPr lang="ru-RU" dirty="0"/>
        </a:p>
      </dgm:t>
    </dgm:pt>
    <dgm:pt modelId="{87D63C54-9E06-410E-B597-0438C1C8A27F}" type="parTrans" cxnId="{E9907009-34C3-443B-A963-C6940D1EF58E}">
      <dgm:prSet/>
      <dgm:spPr/>
      <dgm:t>
        <a:bodyPr/>
        <a:lstStyle/>
        <a:p>
          <a:endParaRPr lang="ru-RU"/>
        </a:p>
      </dgm:t>
    </dgm:pt>
    <dgm:pt modelId="{3B89A57C-83BF-4B19-AF33-3B6CA3F22633}" type="sibTrans" cxnId="{E9907009-34C3-443B-A963-C6940D1EF58E}">
      <dgm:prSet/>
      <dgm:spPr/>
      <dgm:t>
        <a:bodyPr/>
        <a:lstStyle/>
        <a:p>
          <a:endParaRPr lang="ru-RU"/>
        </a:p>
      </dgm:t>
    </dgm:pt>
    <dgm:pt modelId="{B762D66C-4055-4AEE-B93A-22A6AC2CD831}" type="pres">
      <dgm:prSet presAssocID="{0D87F62D-0804-442B-A195-595C1D850BE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38B-CE19-4867-8B1B-23FB3BDA8517}" type="pres">
      <dgm:prSet presAssocID="{0D87F62D-0804-442B-A195-595C1D850BE4}" presName="ribbon" presStyleLbl="node1" presStyleIdx="0" presStyleCnt="1" custScaleY="153688"/>
      <dgm:spPr/>
    </dgm:pt>
    <dgm:pt modelId="{7C864515-3357-4845-89F6-790C7CC30E21}" type="pres">
      <dgm:prSet presAssocID="{0D87F62D-0804-442B-A195-595C1D850BE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35C6-2254-4624-ACC0-9182F32465B1}" type="pres">
      <dgm:prSet presAssocID="{0D87F62D-0804-442B-A195-595C1D850BE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B867C-48D4-444C-8797-C7973A63D4E5}" type="presOf" srcId="{0D87F62D-0804-442B-A195-595C1D850BE4}" destId="{B762D66C-4055-4AEE-B93A-22A6AC2CD831}" srcOrd="0" destOrd="0" presId="urn:microsoft.com/office/officeart/2005/8/layout/arrow6"/>
    <dgm:cxn modelId="{B6E94213-9CA9-4513-A526-C70BA32D0B29}" type="presOf" srcId="{D17B05AD-1D4C-4107-90C9-6D8CB2BC75B8}" destId="{C64835C6-2254-4624-ACC0-9182F32465B1}" srcOrd="0" destOrd="0" presId="urn:microsoft.com/office/officeart/2005/8/layout/arrow6"/>
    <dgm:cxn modelId="{D30BFDA7-61C7-41DE-9F66-C1C1C3C344AB}" srcId="{0D87F62D-0804-442B-A195-595C1D850BE4}" destId="{8AB195CF-40EA-4254-B938-FF46C48DB7A7}" srcOrd="0" destOrd="0" parTransId="{2E59432A-54A1-4841-B4CD-20A1609DB32C}" sibTransId="{370EE03B-37B1-4FD4-9AE2-1DC4663ECA07}"/>
    <dgm:cxn modelId="{52DC7960-0B47-450F-A8F0-6A5B017B68E6}" type="presOf" srcId="{8AB195CF-40EA-4254-B938-FF46C48DB7A7}" destId="{7C864515-3357-4845-89F6-790C7CC30E21}" srcOrd="0" destOrd="0" presId="urn:microsoft.com/office/officeart/2005/8/layout/arrow6"/>
    <dgm:cxn modelId="{23E422CA-8088-4E7D-8826-B186EEED3709}" srcId="{0D87F62D-0804-442B-A195-595C1D850BE4}" destId="{4642CB7D-52AF-4D39-88D1-E05E064E609F}" srcOrd="2" destOrd="0" parTransId="{6110E2E6-3217-4E3A-ADA3-F4B8308B75FD}" sibTransId="{51FDA98E-6131-4227-9968-FE652DBD9D5A}"/>
    <dgm:cxn modelId="{E9907009-34C3-443B-A963-C6940D1EF58E}" srcId="{0D87F62D-0804-442B-A195-595C1D850BE4}" destId="{D17B05AD-1D4C-4107-90C9-6D8CB2BC75B8}" srcOrd="1" destOrd="0" parTransId="{87D63C54-9E06-410E-B597-0438C1C8A27F}" sibTransId="{3B89A57C-83BF-4B19-AF33-3B6CA3F22633}"/>
    <dgm:cxn modelId="{D86C40CE-7458-4C23-B209-E64217E9E10F}" type="presParOf" srcId="{B762D66C-4055-4AEE-B93A-22A6AC2CD831}" destId="{F289D38B-CE19-4867-8B1B-23FB3BDA8517}" srcOrd="0" destOrd="0" presId="urn:microsoft.com/office/officeart/2005/8/layout/arrow6"/>
    <dgm:cxn modelId="{4880F584-7925-4718-94E5-30F128A29623}" type="presParOf" srcId="{B762D66C-4055-4AEE-B93A-22A6AC2CD831}" destId="{7C864515-3357-4845-89F6-790C7CC30E21}" srcOrd="1" destOrd="0" presId="urn:microsoft.com/office/officeart/2005/8/layout/arrow6"/>
    <dgm:cxn modelId="{6DE98CB5-7D4F-42EE-9B2B-36A2C1268C7E}" type="presParOf" srcId="{B762D66C-4055-4AEE-B93A-22A6AC2CD831}" destId="{C64835C6-2254-4624-ACC0-9182F32465B1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CC08C-3F6A-482F-995D-5578F9D3D6A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A18110F-3888-4B47-BEC1-BA03F5F8ABDC}">
      <dgm:prSet phldrT="[Текст]" custT="1"/>
      <dgm:spPr/>
      <dgm:t>
        <a:bodyPr/>
        <a:lstStyle/>
        <a:p>
          <a:r>
            <a:rPr lang="ru-RU" sz="2000" dirty="0" smtClean="0"/>
            <a:t>Для психологической адаптации в обществе детям с ОВЗ необходимо активно взаимодействовать с другими детьми.</a:t>
          </a:r>
          <a:endParaRPr lang="ru-RU" sz="2000" dirty="0"/>
        </a:p>
      </dgm:t>
    </dgm:pt>
    <dgm:pt modelId="{2415B873-B47B-40DE-8BF8-C06F434BD190}" type="parTrans" cxnId="{322AC97D-2F10-4B02-9122-4BEB7CD8902B}">
      <dgm:prSet/>
      <dgm:spPr/>
      <dgm:t>
        <a:bodyPr/>
        <a:lstStyle/>
        <a:p>
          <a:endParaRPr lang="ru-RU"/>
        </a:p>
      </dgm:t>
    </dgm:pt>
    <dgm:pt modelId="{67F1778A-FA93-4D4F-A712-527B36D2920A}" type="sibTrans" cxnId="{322AC97D-2F10-4B02-9122-4BEB7CD8902B}">
      <dgm:prSet/>
      <dgm:spPr/>
      <dgm:t>
        <a:bodyPr/>
        <a:lstStyle/>
        <a:p>
          <a:endParaRPr lang="ru-RU"/>
        </a:p>
      </dgm:t>
    </dgm:pt>
    <dgm:pt modelId="{588900A1-A5DF-40F0-B341-8B5256A1E480}">
      <dgm:prSet phldrT="[Текст]" custT="1"/>
      <dgm:spPr/>
      <dgm:t>
        <a:bodyPr/>
        <a:lstStyle/>
        <a:p>
          <a:r>
            <a:rPr lang="ru-RU" sz="2000" dirty="0" smtClean="0"/>
            <a:t>Не менее важно такое общение и нормативным детям. </a:t>
          </a:r>
          <a:endParaRPr lang="ru-RU" sz="2000" dirty="0"/>
        </a:p>
      </dgm:t>
    </dgm:pt>
    <dgm:pt modelId="{1E8AA9D7-CA90-4BAD-ABDF-072503683850}" type="parTrans" cxnId="{A95F0DF1-D004-4AA1-A118-E131E3CE132C}">
      <dgm:prSet/>
      <dgm:spPr/>
      <dgm:t>
        <a:bodyPr/>
        <a:lstStyle/>
        <a:p>
          <a:endParaRPr lang="ru-RU"/>
        </a:p>
      </dgm:t>
    </dgm:pt>
    <dgm:pt modelId="{26B2999F-A500-449A-BFD1-821CCC34387E}" type="sibTrans" cxnId="{A95F0DF1-D004-4AA1-A118-E131E3CE132C}">
      <dgm:prSet/>
      <dgm:spPr/>
      <dgm:t>
        <a:bodyPr/>
        <a:lstStyle/>
        <a:p>
          <a:endParaRPr lang="ru-RU"/>
        </a:p>
      </dgm:t>
    </dgm:pt>
    <dgm:pt modelId="{786855C3-5E0C-499D-A763-C74EBE8D3976}">
      <dgm:prSet phldrT="[Текст]" custT="1"/>
      <dgm:spPr/>
      <dgm:t>
        <a:bodyPr/>
        <a:lstStyle/>
        <a:p>
          <a:r>
            <a:rPr lang="ru-RU" sz="2000" dirty="0" smtClean="0"/>
            <a:t>«Клуб общения «Перспектива» призван осуществить это взаимодействие.</a:t>
          </a:r>
          <a:endParaRPr lang="ru-RU" sz="2000" dirty="0"/>
        </a:p>
      </dgm:t>
    </dgm:pt>
    <dgm:pt modelId="{CDBD9CC1-69CD-45B2-8CAE-F2808BBBDEB3}" type="parTrans" cxnId="{FC747644-BE71-443A-B299-7FFA08FA762E}">
      <dgm:prSet/>
      <dgm:spPr/>
      <dgm:t>
        <a:bodyPr/>
        <a:lstStyle/>
        <a:p>
          <a:endParaRPr lang="ru-RU"/>
        </a:p>
      </dgm:t>
    </dgm:pt>
    <dgm:pt modelId="{EE23E401-295E-4733-8C68-2FC7A94C0BC8}" type="sibTrans" cxnId="{FC747644-BE71-443A-B299-7FFA08FA762E}">
      <dgm:prSet/>
      <dgm:spPr/>
      <dgm:t>
        <a:bodyPr/>
        <a:lstStyle/>
        <a:p>
          <a:endParaRPr lang="ru-RU"/>
        </a:p>
      </dgm:t>
    </dgm:pt>
    <dgm:pt modelId="{68795F70-506E-4EAF-B185-CD25D2BF7C5E}" type="pres">
      <dgm:prSet presAssocID="{240CC08C-3F6A-482F-995D-5578F9D3D6A4}" presName="CompostProcess" presStyleCnt="0">
        <dgm:presLayoutVars>
          <dgm:dir/>
          <dgm:resizeHandles val="exact"/>
        </dgm:presLayoutVars>
      </dgm:prSet>
      <dgm:spPr/>
    </dgm:pt>
    <dgm:pt modelId="{B1DF35EB-8633-4B8B-986F-1E75125A457A}" type="pres">
      <dgm:prSet presAssocID="{240CC08C-3F6A-482F-995D-5578F9D3D6A4}" presName="arrow" presStyleLbl="bgShp" presStyleIdx="0" presStyleCnt="1"/>
      <dgm:spPr/>
    </dgm:pt>
    <dgm:pt modelId="{6D052081-D2E8-45A5-831D-EB8A59B0C5A0}" type="pres">
      <dgm:prSet presAssocID="{240CC08C-3F6A-482F-995D-5578F9D3D6A4}" presName="linearProcess" presStyleCnt="0"/>
      <dgm:spPr/>
    </dgm:pt>
    <dgm:pt modelId="{CAE5D555-D94A-48B5-8F0B-81371165A09B}" type="pres">
      <dgm:prSet presAssocID="{AA18110F-3888-4B47-BEC1-BA03F5F8ABDC}" presName="textNode" presStyleLbl="node1" presStyleIdx="0" presStyleCnt="3" custScaleY="152735" custLinFactNeighborX="-19920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2C891-6532-41FA-B68F-764FA8A179B9}" type="pres">
      <dgm:prSet presAssocID="{67F1778A-FA93-4D4F-A712-527B36D2920A}" presName="sibTrans" presStyleCnt="0"/>
      <dgm:spPr/>
    </dgm:pt>
    <dgm:pt modelId="{116442E6-F8A7-4B2A-B26F-6ECEE7F85985}" type="pres">
      <dgm:prSet presAssocID="{588900A1-A5DF-40F0-B341-8B5256A1E480}" presName="textNode" presStyleLbl="node1" presStyleIdx="1" presStyleCnt="3" custScaleY="126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B226F-C88D-4F3C-9375-48A3F5B9FC73}" type="pres">
      <dgm:prSet presAssocID="{26B2999F-A500-449A-BFD1-821CCC34387E}" presName="sibTrans" presStyleCnt="0"/>
      <dgm:spPr/>
    </dgm:pt>
    <dgm:pt modelId="{A6973BA4-CEAB-48CE-9735-DCF60CECA7BB}" type="pres">
      <dgm:prSet presAssocID="{786855C3-5E0C-499D-A763-C74EBE8D3976}" presName="textNode" presStyleLbl="node1" presStyleIdx="2" presStyleCnt="3" custScaleX="88839" custLinFactNeighborX="-32311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9E774-1888-40F4-863E-8CF20592744A}" type="presOf" srcId="{AA18110F-3888-4B47-BEC1-BA03F5F8ABDC}" destId="{CAE5D555-D94A-48B5-8F0B-81371165A09B}" srcOrd="0" destOrd="0" presId="urn:microsoft.com/office/officeart/2005/8/layout/hProcess9"/>
    <dgm:cxn modelId="{5C3AA4A1-2C47-4B0D-9C16-E5FAD56A320D}" type="presOf" srcId="{588900A1-A5DF-40F0-B341-8B5256A1E480}" destId="{116442E6-F8A7-4B2A-B26F-6ECEE7F85985}" srcOrd="0" destOrd="0" presId="urn:microsoft.com/office/officeart/2005/8/layout/hProcess9"/>
    <dgm:cxn modelId="{F6BB053B-8755-4607-B07F-5321606A4883}" type="presOf" srcId="{786855C3-5E0C-499D-A763-C74EBE8D3976}" destId="{A6973BA4-CEAB-48CE-9735-DCF60CECA7BB}" srcOrd="0" destOrd="0" presId="urn:microsoft.com/office/officeart/2005/8/layout/hProcess9"/>
    <dgm:cxn modelId="{C5DBFC25-7B0D-4743-9B6F-7A6D48D56F99}" type="presOf" srcId="{240CC08C-3F6A-482F-995D-5578F9D3D6A4}" destId="{68795F70-506E-4EAF-B185-CD25D2BF7C5E}" srcOrd="0" destOrd="0" presId="urn:microsoft.com/office/officeart/2005/8/layout/hProcess9"/>
    <dgm:cxn modelId="{FC747644-BE71-443A-B299-7FFA08FA762E}" srcId="{240CC08C-3F6A-482F-995D-5578F9D3D6A4}" destId="{786855C3-5E0C-499D-A763-C74EBE8D3976}" srcOrd="2" destOrd="0" parTransId="{CDBD9CC1-69CD-45B2-8CAE-F2808BBBDEB3}" sibTransId="{EE23E401-295E-4733-8C68-2FC7A94C0BC8}"/>
    <dgm:cxn modelId="{A95F0DF1-D004-4AA1-A118-E131E3CE132C}" srcId="{240CC08C-3F6A-482F-995D-5578F9D3D6A4}" destId="{588900A1-A5DF-40F0-B341-8B5256A1E480}" srcOrd="1" destOrd="0" parTransId="{1E8AA9D7-CA90-4BAD-ABDF-072503683850}" sibTransId="{26B2999F-A500-449A-BFD1-821CCC34387E}"/>
    <dgm:cxn modelId="{322AC97D-2F10-4B02-9122-4BEB7CD8902B}" srcId="{240CC08C-3F6A-482F-995D-5578F9D3D6A4}" destId="{AA18110F-3888-4B47-BEC1-BA03F5F8ABDC}" srcOrd="0" destOrd="0" parTransId="{2415B873-B47B-40DE-8BF8-C06F434BD190}" sibTransId="{67F1778A-FA93-4D4F-A712-527B36D2920A}"/>
    <dgm:cxn modelId="{E9F7D750-522A-4F67-848A-9F0687F28EEE}" type="presParOf" srcId="{68795F70-506E-4EAF-B185-CD25D2BF7C5E}" destId="{B1DF35EB-8633-4B8B-986F-1E75125A457A}" srcOrd="0" destOrd="0" presId="urn:microsoft.com/office/officeart/2005/8/layout/hProcess9"/>
    <dgm:cxn modelId="{28E26E3A-0370-4054-AA2C-2F2EA7EB4BD9}" type="presParOf" srcId="{68795F70-506E-4EAF-B185-CD25D2BF7C5E}" destId="{6D052081-D2E8-45A5-831D-EB8A59B0C5A0}" srcOrd="1" destOrd="0" presId="urn:microsoft.com/office/officeart/2005/8/layout/hProcess9"/>
    <dgm:cxn modelId="{33CEA120-D512-47D3-9DD8-7440802694CB}" type="presParOf" srcId="{6D052081-D2E8-45A5-831D-EB8A59B0C5A0}" destId="{CAE5D555-D94A-48B5-8F0B-81371165A09B}" srcOrd="0" destOrd="0" presId="urn:microsoft.com/office/officeart/2005/8/layout/hProcess9"/>
    <dgm:cxn modelId="{9EC67D84-4A3C-4231-A1C3-7A27C39A84F0}" type="presParOf" srcId="{6D052081-D2E8-45A5-831D-EB8A59B0C5A0}" destId="{BF12C891-6532-41FA-B68F-764FA8A179B9}" srcOrd="1" destOrd="0" presId="urn:microsoft.com/office/officeart/2005/8/layout/hProcess9"/>
    <dgm:cxn modelId="{4942F91E-1211-4061-93FF-B284F4763FA7}" type="presParOf" srcId="{6D052081-D2E8-45A5-831D-EB8A59B0C5A0}" destId="{116442E6-F8A7-4B2A-B26F-6ECEE7F85985}" srcOrd="2" destOrd="0" presId="urn:microsoft.com/office/officeart/2005/8/layout/hProcess9"/>
    <dgm:cxn modelId="{00482AEE-9765-4045-8EF4-2625774DCF11}" type="presParOf" srcId="{6D052081-D2E8-45A5-831D-EB8A59B0C5A0}" destId="{330B226F-C88D-4F3C-9375-48A3F5B9FC73}" srcOrd="3" destOrd="0" presId="urn:microsoft.com/office/officeart/2005/8/layout/hProcess9"/>
    <dgm:cxn modelId="{7D6A988D-F29B-4F7B-8208-3587CFFE1623}" type="presParOf" srcId="{6D052081-D2E8-45A5-831D-EB8A59B0C5A0}" destId="{A6973BA4-CEAB-48CE-9735-DCF60CECA7BB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2340B-C21C-4A46-9614-1EBF52D1F7A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1D2FF4-9EDF-40CA-8F56-530E4843EE5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0563FAC-C958-4734-9A4C-44BD1BA7D028}" type="parTrans" cxnId="{D165B149-84B2-4545-A0FD-3F0D18F168D0}">
      <dgm:prSet/>
      <dgm:spPr/>
      <dgm:t>
        <a:bodyPr/>
        <a:lstStyle/>
        <a:p>
          <a:endParaRPr lang="ru-RU"/>
        </a:p>
      </dgm:t>
    </dgm:pt>
    <dgm:pt modelId="{44BF45F0-656B-4AE6-9EAB-A71240400921}" type="sibTrans" cxnId="{D165B149-84B2-4545-A0FD-3F0D18F168D0}">
      <dgm:prSet/>
      <dgm:spPr/>
      <dgm:t>
        <a:bodyPr/>
        <a:lstStyle/>
        <a:p>
          <a:endParaRPr lang="ru-RU"/>
        </a:p>
      </dgm:t>
    </dgm:pt>
    <dgm:pt modelId="{36822DF0-5285-4594-B4E7-225A66822338}">
      <dgm:prSet phldrT="[Текст]"/>
      <dgm:spPr/>
      <dgm:t>
        <a:bodyPr/>
        <a:lstStyle/>
        <a:p>
          <a:r>
            <a:rPr lang="ru-RU" dirty="0" smtClean="0"/>
            <a:t>интеграция детей с ОВЗ и членов их семей в общество;</a:t>
          </a:r>
          <a:endParaRPr lang="ru-RU" dirty="0"/>
        </a:p>
      </dgm:t>
    </dgm:pt>
    <dgm:pt modelId="{DDE89CF4-8707-429D-AA49-95BECFE45EFB}" type="parTrans" cxnId="{E9BCC698-D17C-486C-B1E7-2D53D9CF6CE6}">
      <dgm:prSet/>
      <dgm:spPr/>
      <dgm:t>
        <a:bodyPr/>
        <a:lstStyle/>
        <a:p>
          <a:endParaRPr lang="ru-RU"/>
        </a:p>
      </dgm:t>
    </dgm:pt>
    <dgm:pt modelId="{91F9BA6C-0514-4F95-8A86-F332CD0EF309}" type="sibTrans" cxnId="{E9BCC698-D17C-486C-B1E7-2D53D9CF6CE6}">
      <dgm:prSet/>
      <dgm:spPr/>
      <dgm:t>
        <a:bodyPr/>
        <a:lstStyle/>
        <a:p>
          <a:endParaRPr lang="ru-RU"/>
        </a:p>
      </dgm:t>
    </dgm:pt>
    <dgm:pt modelId="{5EA8CE57-6547-4F82-97F8-9FAA3CA197E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E25F3E0-BE3C-4136-9741-440D4901F47F}" type="parTrans" cxnId="{F6C14403-1EEC-4634-9A83-136818D1FA97}">
      <dgm:prSet/>
      <dgm:spPr/>
      <dgm:t>
        <a:bodyPr/>
        <a:lstStyle/>
        <a:p>
          <a:endParaRPr lang="ru-RU"/>
        </a:p>
      </dgm:t>
    </dgm:pt>
    <dgm:pt modelId="{425B7ACF-1CE8-4980-A912-37D9620B213F}" type="sibTrans" cxnId="{F6C14403-1EEC-4634-9A83-136818D1FA97}">
      <dgm:prSet/>
      <dgm:spPr/>
      <dgm:t>
        <a:bodyPr/>
        <a:lstStyle/>
        <a:p>
          <a:endParaRPr lang="ru-RU"/>
        </a:p>
      </dgm:t>
    </dgm:pt>
    <dgm:pt modelId="{FFC6181B-B2A1-4F44-9562-892C5F377A43}">
      <dgm:prSet/>
      <dgm:spPr/>
      <dgm:t>
        <a:bodyPr/>
        <a:lstStyle/>
        <a:p>
          <a:r>
            <a:rPr lang="ru-RU" dirty="0" smtClean="0"/>
            <a:t>реализация комплексного подхода в оказании помощи детям с ОВЗ и их семьям в развитии, их социальная адаптация, формирование системы целей и ценностей, способствующих самореализации личности;</a:t>
          </a:r>
          <a:endParaRPr lang="ru-RU" dirty="0"/>
        </a:p>
      </dgm:t>
    </dgm:pt>
    <dgm:pt modelId="{B14664F8-E835-46D7-BF6E-3F062798D45A}" type="parTrans" cxnId="{FB676D87-CF12-47DE-9215-6A43AC8ED90D}">
      <dgm:prSet/>
      <dgm:spPr/>
      <dgm:t>
        <a:bodyPr/>
        <a:lstStyle/>
        <a:p>
          <a:endParaRPr lang="ru-RU"/>
        </a:p>
      </dgm:t>
    </dgm:pt>
    <dgm:pt modelId="{A4AB8AFF-BCE0-49FE-A5B1-6E6E3455957A}" type="sibTrans" cxnId="{FB676D87-CF12-47DE-9215-6A43AC8ED90D}">
      <dgm:prSet/>
      <dgm:spPr/>
      <dgm:t>
        <a:bodyPr/>
        <a:lstStyle/>
        <a:p>
          <a:endParaRPr lang="ru-RU"/>
        </a:p>
      </dgm:t>
    </dgm:pt>
    <dgm:pt modelId="{7D70F221-7787-4F68-83B6-CDAE27E0EFD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DCC41B1-907F-4B6C-A0FA-995160A02A4E}" type="parTrans" cxnId="{4CB4B383-A55D-4C23-8B0D-3BD249346B8E}">
      <dgm:prSet/>
      <dgm:spPr/>
      <dgm:t>
        <a:bodyPr/>
        <a:lstStyle/>
        <a:p>
          <a:endParaRPr lang="ru-RU"/>
        </a:p>
      </dgm:t>
    </dgm:pt>
    <dgm:pt modelId="{CFB46972-6702-496B-8C07-35F57C905957}" type="sibTrans" cxnId="{4CB4B383-A55D-4C23-8B0D-3BD249346B8E}">
      <dgm:prSet/>
      <dgm:spPr/>
      <dgm:t>
        <a:bodyPr/>
        <a:lstStyle/>
        <a:p>
          <a:endParaRPr lang="ru-RU"/>
        </a:p>
      </dgm:t>
    </dgm:pt>
    <dgm:pt modelId="{7D4EE1F0-8CD4-4AD6-8BCF-89E7A4434F0D}">
      <dgm:prSet/>
      <dgm:spPr/>
      <dgm:t>
        <a:bodyPr/>
        <a:lstStyle/>
        <a:p>
          <a:r>
            <a:rPr lang="ru-RU" dirty="0" smtClean="0"/>
            <a:t>формирование толерантного отношения у общества к детям и подросткам с особенностями развития.</a:t>
          </a:r>
          <a:endParaRPr lang="ru-RU" dirty="0"/>
        </a:p>
      </dgm:t>
    </dgm:pt>
    <dgm:pt modelId="{AAD3C05E-3D72-46C6-974F-74433CD9108B}" type="parTrans" cxnId="{DA6F99BC-FF05-4825-A0EB-EB89959F49BC}">
      <dgm:prSet/>
      <dgm:spPr/>
      <dgm:t>
        <a:bodyPr/>
        <a:lstStyle/>
        <a:p>
          <a:endParaRPr lang="ru-RU"/>
        </a:p>
      </dgm:t>
    </dgm:pt>
    <dgm:pt modelId="{F6577CE5-2BC1-4DFD-89A9-77EDB5CBB14B}" type="sibTrans" cxnId="{DA6F99BC-FF05-4825-A0EB-EB89959F49BC}">
      <dgm:prSet/>
      <dgm:spPr/>
      <dgm:t>
        <a:bodyPr/>
        <a:lstStyle/>
        <a:p>
          <a:endParaRPr lang="ru-RU"/>
        </a:p>
      </dgm:t>
    </dgm:pt>
    <dgm:pt modelId="{F96A59E4-9720-4ED7-85B5-D6BA0771D326}" type="pres">
      <dgm:prSet presAssocID="{5B92340B-C21C-4A46-9614-1EBF52D1F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62AB5-F799-4692-A38B-C9089C71360B}" type="pres">
      <dgm:prSet presAssocID="{E11D2FF4-9EDF-40CA-8F56-530E4843EE51}" presName="composite" presStyleCnt="0"/>
      <dgm:spPr/>
    </dgm:pt>
    <dgm:pt modelId="{3CEEFDE3-5F65-42B1-82E4-2593621913C9}" type="pres">
      <dgm:prSet presAssocID="{E11D2FF4-9EDF-40CA-8F56-530E4843EE5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C4CF0-6AE0-4281-9B86-94B162135649}" type="pres">
      <dgm:prSet presAssocID="{E11D2FF4-9EDF-40CA-8F56-530E4843EE5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4C3C6-ACFD-4973-85A1-6496C96AED20}" type="pres">
      <dgm:prSet presAssocID="{44BF45F0-656B-4AE6-9EAB-A71240400921}" presName="sp" presStyleCnt="0"/>
      <dgm:spPr/>
    </dgm:pt>
    <dgm:pt modelId="{7EA6AF21-815E-4158-BD06-8DF7967D344D}" type="pres">
      <dgm:prSet presAssocID="{5EA8CE57-6547-4F82-97F8-9FAA3CA197E7}" presName="composite" presStyleCnt="0"/>
      <dgm:spPr/>
    </dgm:pt>
    <dgm:pt modelId="{6EED3E2F-487A-4F5D-A990-C0B6BDDA181E}" type="pres">
      <dgm:prSet presAssocID="{5EA8CE57-6547-4F82-97F8-9FAA3CA197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49DAA-8382-4CC4-B8BF-754877B03131}" type="pres">
      <dgm:prSet presAssocID="{5EA8CE57-6547-4F82-97F8-9FAA3CA197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DEBE-FECD-49E1-832A-E7AD91FDDC15}" type="pres">
      <dgm:prSet presAssocID="{425B7ACF-1CE8-4980-A912-37D9620B213F}" presName="sp" presStyleCnt="0"/>
      <dgm:spPr/>
    </dgm:pt>
    <dgm:pt modelId="{439B4FA8-D9D0-4E7C-9312-2C0C4709708B}" type="pres">
      <dgm:prSet presAssocID="{7D70F221-7787-4F68-83B6-CDAE27E0EFD5}" presName="composite" presStyleCnt="0"/>
      <dgm:spPr/>
    </dgm:pt>
    <dgm:pt modelId="{CC677F23-CE34-4C55-B8D1-7C3A2340F294}" type="pres">
      <dgm:prSet presAssocID="{7D70F221-7787-4F68-83B6-CDAE27E0EF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95CCB-3DB2-40B0-80DB-7A616F7938FD}" type="pres">
      <dgm:prSet presAssocID="{7D70F221-7787-4F68-83B6-CDAE27E0EFD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92C62-C155-4F1C-85AF-59F7F38149C4}" type="presOf" srcId="{7D4EE1F0-8CD4-4AD6-8BCF-89E7A4434F0D}" destId="{FC395CCB-3DB2-40B0-80DB-7A616F7938FD}" srcOrd="0" destOrd="0" presId="urn:microsoft.com/office/officeart/2005/8/layout/chevron2"/>
    <dgm:cxn modelId="{9A4F2499-DCA8-4361-89C8-5DCCA82AB8F9}" type="presOf" srcId="{5EA8CE57-6547-4F82-97F8-9FAA3CA197E7}" destId="{6EED3E2F-487A-4F5D-A990-C0B6BDDA181E}" srcOrd="0" destOrd="0" presId="urn:microsoft.com/office/officeart/2005/8/layout/chevron2"/>
    <dgm:cxn modelId="{FB676D87-CF12-47DE-9215-6A43AC8ED90D}" srcId="{5EA8CE57-6547-4F82-97F8-9FAA3CA197E7}" destId="{FFC6181B-B2A1-4F44-9562-892C5F377A43}" srcOrd="0" destOrd="0" parTransId="{B14664F8-E835-46D7-BF6E-3F062798D45A}" sibTransId="{A4AB8AFF-BCE0-49FE-A5B1-6E6E3455957A}"/>
    <dgm:cxn modelId="{D165B149-84B2-4545-A0FD-3F0D18F168D0}" srcId="{5B92340B-C21C-4A46-9614-1EBF52D1F7A3}" destId="{E11D2FF4-9EDF-40CA-8F56-530E4843EE51}" srcOrd="0" destOrd="0" parTransId="{10563FAC-C958-4734-9A4C-44BD1BA7D028}" sibTransId="{44BF45F0-656B-4AE6-9EAB-A71240400921}"/>
    <dgm:cxn modelId="{4A589E79-FC9D-416A-82E5-16BDBDDA5DD3}" type="presOf" srcId="{5B92340B-C21C-4A46-9614-1EBF52D1F7A3}" destId="{F96A59E4-9720-4ED7-85B5-D6BA0771D326}" srcOrd="0" destOrd="0" presId="urn:microsoft.com/office/officeart/2005/8/layout/chevron2"/>
    <dgm:cxn modelId="{DCE8F19C-0474-4444-BD15-84189EA59498}" type="presOf" srcId="{7D70F221-7787-4F68-83B6-CDAE27E0EFD5}" destId="{CC677F23-CE34-4C55-B8D1-7C3A2340F294}" srcOrd="0" destOrd="0" presId="urn:microsoft.com/office/officeart/2005/8/layout/chevron2"/>
    <dgm:cxn modelId="{463754DE-5DAA-48F3-9384-99A273D220FA}" type="presOf" srcId="{36822DF0-5285-4594-B4E7-225A66822338}" destId="{695C4CF0-6AE0-4281-9B86-94B162135649}" srcOrd="0" destOrd="0" presId="urn:microsoft.com/office/officeart/2005/8/layout/chevron2"/>
    <dgm:cxn modelId="{F6C14403-1EEC-4634-9A83-136818D1FA97}" srcId="{5B92340B-C21C-4A46-9614-1EBF52D1F7A3}" destId="{5EA8CE57-6547-4F82-97F8-9FAA3CA197E7}" srcOrd="1" destOrd="0" parTransId="{DE25F3E0-BE3C-4136-9741-440D4901F47F}" sibTransId="{425B7ACF-1CE8-4980-A912-37D9620B213F}"/>
    <dgm:cxn modelId="{DA6F99BC-FF05-4825-A0EB-EB89959F49BC}" srcId="{7D70F221-7787-4F68-83B6-CDAE27E0EFD5}" destId="{7D4EE1F0-8CD4-4AD6-8BCF-89E7A4434F0D}" srcOrd="0" destOrd="0" parTransId="{AAD3C05E-3D72-46C6-974F-74433CD9108B}" sibTransId="{F6577CE5-2BC1-4DFD-89A9-77EDB5CBB14B}"/>
    <dgm:cxn modelId="{E9BCC698-D17C-486C-B1E7-2D53D9CF6CE6}" srcId="{E11D2FF4-9EDF-40CA-8F56-530E4843EE51}" destId="{36822DF0-5285-4594-B4E7-225A66822338}" srcOrd="0" destOrd="0" parTransId="{DDE89CF4-8707-429D-AA49-95BECFE45EFB}" sibTransId="{91F9BA6C-0514-4F95-8A86-F332CD0EF309}"/>
    <dgm:cxn modelId="{CB0DAD3E-6981-4009-AFF0-4E5A6DA9DA54}" type="presOf" srcId="{E11D2FF4-9EDF-40CA-8F56-530E4843EE51}" destId="{3CEEFDE3-5F65-42B1-82E4-2593621913C9}" srcOrd="0" destOrd="0" presId="urn:microsoft.com/office/officeart/2005/8/layout/chevron2"/>
    <dgm:cxn modelId="{4CB4B383-A55D-4C23-8B0D-3BD249346B8E}" srcId="{5B92340B-C21C-4A46-9614-1EBF52D1F7A3}" destId="{7D70F221-7787-4F68-83B6-CDAE27E0EFD5}" srcOrd="2" destOrd="0" parTransId="{EDCC41B1-907F-4B6C-A0FA-995160A02A4E}" sibTransId="{CFB46972-6702-496B-8C07-35F57C905957}"/>
    <dgm:cxn modelId="{9E096C9D-6FBD-43ED-ADEA-8F96DC31179B}" type="presOf" srcId="{FFC6181B-B2A1-4F44-9562-892C5F377A43}" destId="{7CC49DAA-8382-4CC4-B8BF-754877B03131}" srcOrd="0" destOrd="0" presId="urn:microsoft.com/office/officeart/2005/8/layout/chevron2"/>
    <dgm:cxn modelId="{32B57152-8AB4-4193-A92C-A29B85DF4399}" type="presParOf" srcId="{F96A59E4-9720-4ED7-85B5-D6BA0771D326}" destId="{F4F62AB5-F799-4692-A38B-C9089C71360B}" srcOrd="0" destOrd="0" presId="urn:microsoft.com/office/officeart/2005/8/layout/chevron2"/>
    <dgm:cxn modelId="{24DBCE81-5039-4AFF-B4D3-4AA41C24CFD1}" type="presParOf" srcId="{F4F62AB5-F799-4692-A38B-C9089C71360B}" destId="{3CEEFDE3-5F65-42B1-82E4-2593621913C9}" srcOrd="0" destOrd="0" presId="urn:microsoft.com/office/officeart/2005/8/layout/chevron2"/>
    <dgm:cxn modelId="{C865C13B-5537-40D7-ACF4-7D1E0726A250}" type="presParOf" srcId="{F4F62AB5-F799-4692-A38B-C9089C71360B}" destId="{695C4CF0-6AE0-4281-9B86-94B162135649}" srcOrd="1" destOrd="0" presId="urn:microsoft.com/office/officeart/2005/8/layout/chevron2"/>
    <dgm:cxn modelId="{F0A9F2D3-6C35-410A-A764-3B4998864101}" type="presParOf" srcId="{F96A59E4-9720-4ED7-85B5-D6BA0771D326}" destId="{A194C3C6-ACFD-4973-85A1-6496C96AED20}" srcOrd="1" destOrd="0" presId="urn:microsoft.com/office/officeart/2005/8/layout/chevron2"/>
    <dgm:cxn modelId="{B71131F1-2C0B-48F7-AC04-2A39BF03730F}" type="presParOf" srcId="{F96A59E4-9720-4ED7-85B5-D6BA0771D326}" destId="{7EA6AF21-815E-4158-BD06-8DF7967D344D}" srcOrd="2" destOrd="0" presId="urn:microsoft.com/office/officeart/2005/8/layout/chevron2"/>
    <dgm:cxn modelId="{C6AB391A-38EA-43BA-B01F-1FD20E1E9FBC}" type="presParOf" srcId="{7EA6AF21-815E-4158-BD06-8DF7967D344D}" destId="{6EED3E2F-487A-4F5D-A990-C0B6BDDA181E}" srcOrd="0" destOrd="0" presId="urn:microsoft.com/office/officeart/2005/8/layout/chevron2"/>
    <dgm:cxn modelId="{D8288701-D3D0-4E97-BCC0-D3BAD94E2FBE}" type="presParOf" srcId="{7EA6AF21-815E-4158-BD06-8DF7967D344D}" destId="{7CC49DAA-8382-4CC4-B8BF-754877B03131}" srcOrd="1" destOrd="0" presId="urn:microsoft.com/office/officeart/2005/8/layout/chevron2"/>
    <dgm:cxn modelId="{33BDC2CB-A654-4B9E-8A81-AE7FD2D2E741}" type="presParOf" srcId="{F96A59E4-9720-4ED7-85B5-D6BA0771D326}" destId="{EFB4DEBE-FECD-49E1-832A-E7AD91FDDC15}" srcOrd="3" destOrd="0" presId="urn:microsoft.com/office/officeart/2005/8/layout/chevron2"/>
    <dgm:cxn modelId="{8C04CF18-CE06-423C-BCD8-2D796C983ACC}" type="presParOf" srcId="{F96A59E4-9720-4ED7-85B5-D6BA0771D326}" destId="{439B4FA8-D9D0-4E7C-9312-2C0C4709708B}" srcOrd="4" destOrd="0" presId="urn:microsoft.com/office/officeart/2005/8/layout/chevron2"/>
    <dgm:cxn modelId="{553CFA2B-B679-4027-A9D7-25DD42F6AC2B}" type="presParOf" srcId="{439B4FA8-D9D0-4E7C-9312-2C0C4709708B}" destId="{CC677F23-CE34-4C55-B8D1-7C3A2340F294}" srcOrd="0" destOrd="0" presId="urn:microsoft.com/office/officeart/2005/8/layout/chevron2"/>
    <dgm:cxn modelId="{811F1501-6CA2-499B-827B-0DB190517328}" type="presParOf" srcId="{439B4FA8-D9D0-4E7C-9312-2C0C4709708B}" destId="{FC395CCB-3DB2-40B0-80DB-7A616F7938FD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CA59B-70DE-42C7-9A5A-6BF3389291F1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AD6B3C6-5F6D-42DF-B212-39B747BF2158}">
      <dgm:prSet phldrT="[Текст]" custT="1"/>
      <dgm:spPr/>
      <dgm:t>
        <a:bodyPr/>
        <a:lstStyle/>
        <a:p>
          <a:pPr algn="l"/>
          <a:r>
            <a:rPr lang="ru-RU" sz="1800" dirty="0" smtClean="0"/>
            <a:t>развитие коммуникативных навыков и творческих способностей участников; </a:t>
          </a:r>
          <a:endParaRPr lang="ru-RU" sz="1800" dirty="0"/>
        </a:p>
      </dgm:t>
    </dgm:pt>
    <dgm:pt modelId="{6A25F1F9-8B9B-40D2-AEF9-80250F262BB7}" type="parTrans" cxnId="{5BECBB1D-1154-4D0E-A338-09BF9E90DEC1}">
      <dgm:prSet/>
      <dgm:spPr/>
      <dgm:t>
        <a:bodyPr/>
        <a:lstStyle/>
        <a:p>
          <a:endParaRPr lang="ru-RU"/>
        </a:p>
      </dgm:t>
    </dgm:pt>
    <dgm:pt modelId="{FD0F93CC-9440-43CA-87A6-33660E394498}" type="sibTrans" cxnId="{5BECBB1D-1154-4D0E-A338-09BF9E90DEC1}">
      <dgm:prSet/>
      <dgm:spPr/>
      <dgm:t>
        <a:bodyPr/>
        <a:lstStyle/>
        <a:p>
          <a:endParaRPr lang="ru-RU"/>
        </a:p>
      </dgm:t>
    </dgm:pt>
    <dgm:pt modelId="{38296C5F-010A-4983-A63B-322D23347180}">
      <dgm:prSet custT="1"/>
      <dgm:spPr/>
      <dgm:t>
        <a:bodyPr/>
        <a:lstStyle/>
        <a:p>
          <a:pPr algn="l"/>
          <a:r>
            <a:rPr lang="ru-RU" sz="1800" dirty="0" smtClean="0"/>
            <a:t>формирование активной жизненной позиции; </a:t>
          </a:r>
          <a:endParaRPr lang="ru-RU" sz="1800" dirty="0"/>
        </a:p>
      </dgm:t>
    </dgm:pt>
    <dgm:pt modelId="{BCDF41D5-C982-4391-8BEF-6C8466EC6428}" type="parTrans" cxnId="{D909D6B8-E738-46CD-9E39-38F550CBC3FC}">
      <dgm:prSet/>
      <dgm:spPr/>
      <dgm:t>
        <a:bodyPr/>
        <a:lstStyle/>
        <a:p>
          <a:endParaRPr lang="ru-RU"/>
        </a:p>
      </dgm:t>
    </dgm:pt>
    <dgm:pt modelId="{DF778CA0-57C9-40F0-BCEA-389D1EA24A89}" type="sibTrans" cxnId="{D909D6B8-E738-46CD-9E39-38F550CBC3FC}">
      <dgm:prSet/>
      <dgm:spPr/>
      <dgm:t>
        <a:bodyPr/>
        <a:lstStyle/>
        <a:p>
          <a:endParaRPr lang="ru-RU"/>
        </a:p>
      </dgm:t>
    </dgm:pt>
    <dgm:pt modelId="{683B5DF5-1E00-4FF5-89B5-B526B03E25AC}">
      <dgm:prSet custT="1"/>
      <dgm:spPr/>
      <dgm:t>
        <a:bodyPr/>
        <a:lstStyle/>
        <a:p>
          <a:pPr algn="l"/>
          <a:r>
            <a:rPr lang="ru-RU" sz="1800" dirty="0" smtClean="0"/>
            <a:t>оказание помощи детям и подросткам с явлениями психолого-педагогической и социальной </a:t>
          </a:r>
          <a:r>
            <a:rPr lang="ru-RU" sz="1800" dirty="0" err="1" smtClean="0"/>
            <a:t>дезадаптации</a:t>
          </a:r>
          <a:r>
            <a:rPr lang="ru-RU" sz="1800" dirty="0" smtClean="0"/>
            <a:t>, обусловленной наличием у них различных заболеваний или отклонений в развитии;</a:t>
          </a:r>
          <a:endParaRPr lang="ru-RU" sz="1800" dirty="0"/>
        </a:p>
      </dgm:t>
    </dgm:pt>
    <dgm:pt modelId="{E680ED79-AD4C-4E13-8F60-6217B9C65F2C}" type="parTrans" cxnId="{314F6E44-673F-4ECC-BBB6-0373582DD009}">
      <dgm:prSet/>
      <dgm:spPr/>
      <dgm:t>
        <a:bodyPr/>
        <a:lstStyle/>
        <a:p>
          <a:endParaRPr lang="ru-RU"/>
        </a:p>
      </dgm:t>
    </dgm:pt>
    <dgm:pt modelId="{00727307-4EA1-4FB6-ABBD-1969139AC45D}" type="sibTrans" cxnId="{314F6E44-673F-4ECC-BBB6-0373582DD009}">
      <dgm:prSet/>
      <dgm:spPr/>
      <dgm:t>
        <a:bodyPr/>
        <a:lstStyle/>
        <a:p>
          <a:endParaRPr lang="ru-RU"/>
        </a:p>
      </dgm:t>
    </dgm:pt>
    <dgm:pt modelId="{73AC2DF8-0A6A-428D-84FC-B2DD2A606B43}">
      <dgm:prSet custT="1"/>
      <dgm:spPr/>
      <dgm:t>
        <a:bodyPr/>
        <a:lstStyle/>
        <a:p>
          <a:pPr algn="l"/>
          <a:r>
            <a:rPr lang="ru-RU" sz="1800" dirty="0" smtClean="0"/>
            <a:t>обучение знаниям, умениям и навыкам адаптивных коммуникаций;</a:t>
          </a:r>
          <a:endParaRPr lang="ru-RU" sz="1800" dirty="0"/>
        </a:p>
      </dgm:t>
    </dgm:pt>
    <dgm:pt modelId="{F506F0DF-4A0B-412B-837B-42A34D13FA90}" type="parTrans" cxnId="{59BE0C5D-2E2D-4849-AFDB-A733BDC80DC1}">
      <dgm:prSet/>
      <dgm:spPr/>
      <dgm:t>
        <a:bodyPr/>
        <a:lstStyle/>
        <a:p>
          <a:endParaRPr lang="ru-RU"/>
        </a:p>
      </dgm:t>
    </dgm:pt>
    <dgm:pt modelId="{0280B110-DCDD-4D28-A211-54DA1438B3A1}" type="sibTrans" cxnId="{59BE0C5D-2E2D-4849-AFDB-A733BDC80DC1}">
      <dgm:prSet/>
      <dgm:spPr/>
      <dgm:t>
        <a:bodyPr/>
        <a:lstStyle/>
        <a:p>
          <a:endParaRPr lang="ru-RU"/>
        </a:p>
      </dgm:t>
    </dgm:pt>
    <dgm:pt modelId="{468594E7-9714-431C-BF96-43741FACDB59}">
      <dgm:prSet custT="1"/>
      <dgm:spPr/>
      <dgm:t>
        <a:bodyPr/>
        <a:lstStyle/>
        <a:p>
          <a:pPr algn="l"/>
          <a:r>
            <a:rPr lang="ru-RU" sz="1800" dirty="0" smtClean="0"/>
            <a:t>создание ситуации успеха;</a:t>
          </a:r>
          <a:endParaRPr lang="ru-RU" sz="1800" dirty="0"/>
        </a:p>
      </dgm:t>
    </dgm:pt>
    <dgm:pt modelId="{07F02D63-BF23-4C3F-B85E-CF5D03F6954B}" type="parTrans" cxnId="{ABF441A7-C284-446D-828B-0DAB59432EAF}">
      <dgm:prSet/>
      <dgm:spPr/>
      <dgm:t>
        <a:bodyPr/>
        <a:lstStyle/>
        <a:p>
          <a:endParaRPr lang="ru-RU"/>
        </a:p>
      </dgm:t>
    </dgm:pt>
    <dgm:pt modelId="{423310D3-D9B2-4962-A47E-E37901C71616}" type="sibTrans" cxnId="{ABF441A7-C284-446D-828B-0DAB59432EAF}">
      <dgm:prSet/>
      <dgm:spPr/>
      <dgm:t>
        <a:bodyPr/>
        <a:lstStyle/>
        <a:p>
          <a:endParaRPr lang="ru-RU"/>
        </a:p>
      </dgm:t>
    </dgm:pt>
    <dgm:pt modelId="{3ECE1B2A-FA75-496B-B31C-62857E901351}">
      <dgm:prSet custT="1"/>
      <dgm:spPr/>
      <dgm:t>
        <a:bodyPr/>
        <a:lstStyle/>
        <a:p>
          <a:pPr algn="l"/>
          <a:r>
            <a:rPr lang="ru-RU" sz="1800" dirty="0" smtClean="0"/>
            <a:t>развитие толерантности у здоровых детей и подростков к детям с особенностями развития;</a:t>
          </a:r>
          <a:endParaRPr lang="ru-RU" sz="1800" dirty="0"/>
        </a:p>
      </dgm:t>
    </dgm:pt>
    <dgm:pt modelId="{E76C018E-093E-4363-96B0-5F633B9BD156}" type="parTrans" cxnId="{E1B90146-7C0A-45A8-BABE-813E6FC4AE86}">
      <dgm:prSet/>
      <dgm:spPr/>
      <dgm:t>
        <a:bodyPr/>
        <a:lstStyle/>
        <a:p>
          <a:endParaRPr lang="ru-RU"/>
        </a:p>
      </dgm:t>
    </dgm:pt>
    <dgm:pt modelId="{42C627DD-4317-4419-B28A-22AA6E0EB36B}" type="sibTrans" cxnId="{E1B90146-7C0A-45A8-BABE-813E6FC4AE86}">
      <dgm:prSet/>
      <dgm:spPr/>
      <dgm:t>
        <a:bodyPr/>
        <a:lstStyle/>
        <a:p>
          <a:endParaRPr lang="ru-RU"/>
        </a:p>
      </dgm:t>
    </dgm:pt>
    <dgm:pt modelId="{B211B38B-16FE-4F19-884D-A6AA06B13527}">
      <dgm:prSet custT="1"/>
      <dgm:spPr/>
      <dgm:t>
        <a:bodyPr/>
        <a:lstStyle/>
        <a:p>
          <a:pPr algn="l"/>
          <a:r>
            <a:rPr lang="ru-RU" sz="1800" dirty="0" smtClean="0"/>
            <a:t>расширение границ общения и взаимодействия у всех групп детей и подростков.</a:t>
          </a:r>
          <a:endParaRPr lang="ru-RU" sz="1800" dirty="0"/>
        </a:p>
      </dgm:t>
    </dgm:pt>
    <dgm:pt modelId="{FD71CEF6-AB3C-4979-B386-0EEE2371C187}" type="parTrans" cxnId="{69481894-06BD-4D59-865F-7B394B1FD19C}">
      <dgm:prSet/>
      <dgm:spPr/>
      <dgm:t>
        <a:bodyPr/>
        <a:lstStyle/>
        <a:p>
          <a:endParaRPr lang="ru-RU"/>
        </a:p>
      </dgm:t>
    </dgm:pt>
    <dgm:pt modelId="{19986838-695D-432E-8189-EF525CB170D2}" type="sibTrans" cxnId="{69481894-06BD-4D59-865F-7B394B1FD19C}">
      <dgm:prSet/>
      <dgm:spPr/>
      <dgm:t>
        <a:bodyPr/>
        <a:lstStyle/>
        <a:p>
          <a:endParaRPr lang="ru-RU"/>
        </a:p>
      </dgm:t>
    </dgm:pt>
    <dgm:pt modelId="{B58296CD-6869-407A-812B-FCFB2DD6E01B}" type="pres">
      <dgm:prSet presAssocID="{D28CA59B-70DE-42C7-9A5A-6BF3389291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57A8D-A388-48DC-839C-A16CD79E23EE}" type="pres">
      <dgm:prSet presAssocID="{B211B38B-16FE-4F19-884D-A6AA06B13527}" presName="boxAndChildren" presStyleCnt="0"/>
      <dgm:spPr/>
    </dgm:pt>
    <dgm:pt modelId="{D5CC863A-C604-42A3-B126-AC2D54E59795}" type="pres">
      <dgm:prSet presAssocID="{B211B38B-16FE-4F19-884D-A6AA06B13527}" presName="parentTextBox" presStyleLbl="node1" presStyleIdx="0" presStyleCnt="7"/>
      <dgm:spPr/>
      <dgm:t>
        <a:bodyPr/>
        <a:lstStyle/>
        <a:p>
          <a:endParaRPr lang="ru-RU"/>
        </a:p>
      </dgm:t>
    </dgm:pt>
    <dgm:pt modelId="{B44F3005-A89E-4FA4-9584-38ACAE4940A7}" type="pres">
      <dgm:prSet presAssocID="{42C627DD-4317-4419-B28A-22AA6E0EB36B}" presName="sp" presStyleCnt="0"/>
      <dgm:spPr/>
    </dgm:pt>
    <dgm:pt modelId="{046E87CC-141B-4797-A736-3481B66511AD}" type="pres">
      <dgm:prSet presAssocID="{3ECE1B2A-FA75-496B-B31C-62857E901351}" presName="arrowAndChildren" presStyleCnt="0"/>
      <dgm:spPr/>
    </dgm:pt>
    <dgm:pt modelId="{834CF20C-75F3-493A-BF45-ED289A4A61BF}" type="pres">
      <dgm:prSet presAssocID="{3ECE1B2A-FA75-496B-B31C-62857E901351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00EBE1AF-21F8-4127-B663-B1E48AC470AB}" type="pres">
      <dgm:prSet presAssocID="{423310D3-D9B2-4962-A47E-E37901C71616}" presName="sp" presStyleCnt="0"/>
      <dgm:spPr/>
    </dgm:pt>
    <dgm:pt modelId="{BEB4483D-A27E-4EA5-B1DD-E504DCE11022}" type="pres">
      <dgm:prSet presAssocID="{468594E7-9714-431C-BF96-43741FACDB59}" presName="arrowAndChildren" presStyleCnt="0"/>
      <dgm:spPr/>
    </dgm:pt>
    <dgm:pt modelId="{B3986121-5075-4D20-9D7E-A3B3CF86A210}" type="pres">
      <dgm:prSet presAssocID="{468594E7-9714-431C-BF96-43741FACDB59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7F4EC623-8C16-4E0B-86D9-442B2BC33E07}" type="pres">
      <dgm:prSet presAssocID="{0280B110-DCDD-4D28-A211-54DA1438B3A1}" presName="sp" presStyleCnt="0"/>
      <dgm:spPr/>
    </dgm:pt>
    <dgm:pt modelId="{BD475042-CFFB-4333-931D-B51422890D77}" type="pres">
      <dgm:prSet presAssocID="{73AC2DF8-0A6A-428D-84FC-B2DD2A606B43}" presName="arrowAndChildren" presStyleCnt="0"/>
      <dgm:spPr/>
    </dgm:pt>
    <dgm:pt modelId="{253DDE96-87BB-4BDB-A85C-507222B0194A}" type="pres">
      <dgm:prSet presAssocID="{73AC2DF8-0A6A-428D-84FC-B2DD2A606B43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D0F8B8BA-F9D2-42F4-B562-A7D3E59F2033}" type="pres">
      <dgm:prSet presAssocID="{00727307-4EA1-4FB6-ABBD-1969139AC45D}" presName="sp" presStyleCnt="0"/>
      <dgm:spPr/>
    </dgm:pt>
    <dgm:pt modelId="{94886A4B-2329-48E9-B61D-8F55838D2203}" type="pres">
      <dgm:prSet presAssocID="{683B5DF5-1E00-4FF5-89B5-B526B03E25AC}" presName="arrowAndChildren" presStyleCnt="0"/>
      <dgm:spPr/>
    </dgm:pt>
    <dgm:pt modelId="{7BD7C9AD-11C9-4615-96AC-DD9F940DDBB4}" type="pres">
      <dgm:prSet presAssocID="{683B5DF5-1E00-4FF5-89B5-B526B03E25AC}" presName="parentTextArrow" presStyleLbl="node1" presStyleIdx="4" presStyleCnt="7" custScaleY="167906"/>
      <dgm:spPr/>
      <dgm:t>
        <a:bodyPr/>
        <a:lstStyle/>
        <a:p>
          <a:endParaRPr lang="ru-RU"/>
        </a:p>
      </dgm:t>
    </dgm:pt>
    <dgm:pt modelId="{54073266-10DC-4D42-9273-FC25F13F09F0}" type="pres">
      <dgm:prSet presAssocID="{DF778CA0-57C9-40F0-BCEA-389D1EA24A89}" presName="sp" presStyleCnt="0"/>
      <dgm:spPr/>
    </dgm:pt>
    <dgm:pt modelId="{3839246F-58ED-41B0-9A9E-CEF6CFCD1A35}" type="pres">
      <dgm:prSet presAssocID="{38296C5F-010A-4983-A63B-322D23347180}" presName="arrowAndChildren" presStyleCnt="0"/>
      <dgm:spPr/>
    </dgm:pt>
    <dgm:pt modelId="{DD9E2DA9-B88F-4F99-ADA1-9E5A6D701282}" type="pres">
      <dgm:prSet presAssocID="{38296C5F-010A-4983-A63B-322D23347180}" presName="parentTextArrow" presStyleLbl="node1" presStyleIdx="5" presStyleCnt="7" custScaleY="77153"/>
      <dgm:spPr/>
      <dgm:t>
        <a:bodyPr/>
        <a:lstStyle/>
        <a:p>
          <a:endParaRPr lang="ru-RU"/>
        </a:p>
      </dgm:t>
    </dgm:pt>
    <dgm:pt modelId="{1EF06077-2AC4-4CCE-847D-3C4829555EB3}" type="pres">
      <dgm:prSet presAssocID="{FD0F93CC-9440-43CA-87A6-33660E394498}" presName="sp" presStyleCnt="0"/>
      <dgm:spPr/>
    </dgm:pt>
    <dgm:pt modelId="{11786F70-E78D-4385-9A30-914996948F14}" type="pres">
      <dgm:prSet presAssocID="{1AD6B3C6-5F6D-42DF-B212-39B747BF2158}" presName="arrowAndChildren" presStyleCnt="0"/>
      <dgm:spPr/>
    </dgm:pt>
    <dgm:pt modelId="{3BCFF75F-9807-4A4B-9CB0-6B2AF4A539A9}" type="pres">
      <dgm:prSet presAssocID="{1AD6B3C6-5F6D-42DF-B212-39B747BF2158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A15E7EAB-0CEC-4AFA-A948-BDA7B17FF149}" type="presOf" srcId="{D28CA59B-70DE-42C7-9A5A-6BF3389291F1}" destId="{B58296CD-6869-407A-812B-FCFB2DD6E01B}" srcOrd="0" destOrd="0" presId="urn:microsoft.com/office/officeart/2005/8/layout/process4"/>
    <dgm:cxn modelId="{69481894-06BD-4D59-865F-7B394B1FD19C}" srcId="{D28CA59B-70DE-42C7-9A5A-6BF3389291F1}" destId="{B211B38B-16FE-4F19-884D-A6AA06B13527}" srcOrd="6" destOrd="0" parTransId="{FD71CEF6-AB3C-4979-B386-0EEE2371C187}" sibTransId="{19986838-695D-432E-8189-EF525CB170D2}"/>
    <dgm:cxn modelId="{CD7E8AA8-DD05-42E6-BE7C-50DDE11411DF}" type="presOf" srcId="{1AD6B3C6-5F6D-42DF-B212-39B747BF2158}" destId="{3BCFF75F-9807-4A4B-9CB0-6B2AF4A539A9}" srcOrd="0" destOrd="0" presId="urn:microsoft.com/office/officeart/2005/8/layout/process4"/>
    <dgm:cxn modelId="{87D0D559-AF81-4F54-9C3A-1DA138ED3756}" type="presOf" srcId="{683B5DF5-1E00-4FF5-89B5-B526B03E25AC}" destId="{7BD7C9AD-11C9-4615-96AC-DD9F940DDBB4}" srcOrd="0" destOrd="0" presId="urn:microsoft.com/office/officeart/2005/8/layout/process4"/>
    <dgm:cxn modelId="{E3960752-ACC2-4169-8916-039A11258941}" type="presOf" srcId="{73AC2DF8-0A6A-428D-84FC-B2DD2A606B43}" destId="{253DDE96-87BB-4BDB-A85C-507222B0194A}" srcOrd="0" destOrd="0" presId="urn:microsoft.com/office/officeart/2005/8/layout/process4"/>
    <dgm:cxn modelId="{D01E3058-7862-4CF3-953C-2EF56C2AED83}" type="presOf" srcId="{B211B38B-16FE-4F19-884D-A6AA06B13527}" destId="{D5CC863A-C604-42A3-B126-AC2D54E59795}" srcOrd="0" destOrd="0" presId="urn:microsoft.com/office/officeart/2005/8/layout/process4"/>
    <dgm:cxn modelId="{314F6E44-673F-4ECC-BBB6-0373582DD009}" srcId="{D28CA59B-70DE-42C7-9A5A-6BF3389291F1}" destId="{683B5DF5-1E00-4FF5-89B5-B526B03E25AC}" srcOrd="2" destOrd="0" parTransId="{E680ED79-AD4C-4E13-8F60-6217B9C65F2C}" sibTransId="{00727307-4EA1-4FB6-ABBD-1969139AC45D}"/>
    <dgm:cxn modelId="{7F8A9D4C-5D1D-45EC-B5BF-290C331E84F6}" type="presOf" srcId="{468594E7-9714-431C-BF96-43741FACDB59}" destId="{B3986121-5075-4D20-9D7E-A3B3CF86A210}" srcOrd="0" destOrd="0" presId="urn:microsoft.com/office/officeart/2005/8/layout/process4"/>
    <dgm:cxn modelId="{D909D6B8-E738-46CD-9E39-38F550CBC3FC}" srcId="{D28CA59B-70DE-42C7-9A5A-6BF3389291F1}" destId="{38296C5F-010A-4983-A63B-322D23347180}" srcOrd="1" destOrd="0" parTransId="{BCDF41D5-C982-4391-8BEF-6C8466EC6428}" sibTransId="{DF778CA0-57C9-40F0-BCEA-389D1EA24A89}"/>
    <dgm:cxn modelId="{59BE0C5D-2E2D-4849-AFDB-A733BDC80DC1}" srcId="{D28CA59B-70DE-42C7-9A5A-6BF3389291F1}" destId="{73AC2DF8-0A6A-428D-84FC-B2DD2A606B43}" srcOrd="3" destOrd="0" parTransId="{F506F0DF-4A0B-412B-837B-42A34D13FA90}" sibTransId="{0280B110-DCDD-4D28-A211-54DA1438B3A1}"/>
    <dgm:cxn modelId="{8D49D8BF-9372-4689-B26C-E6583D771794}" type="presOf" srcId="{38296C5F-010A-4983-A63B-322D23347180}" destId="{DD9E2DA9-B88F-4F99-ADA1-9E5A6D701282}" srcOrd="0" destOrd="0" presId="urn:microsoft.com/office/officeart/2005/8/layout/process4"/>
    <dgm:cxn modelId="{5BECBB1D-1154-4D0E-A338-09BF9E90DEC1}" srcId="{D28CA59B-70DE-42C7-9A5A-6BF3389291F1}" destId="{1AD6B3C6-5F6D-42DF-B212-39B747BF2158}" srcOrd="0" destOrd="0" parTransId="{6A25F1F9-8B9B-40D2-AEF9-80250F262BB7}" sibTransId="{FD0F93CC-9440-43CA-87A6-33660E394498}"/>
    <dgm:cxn modelId="{DC500D63-04B3-4FBE-B7BF-D853405D4BFF}" type="presOf" srcId="{3ECE1B2A-FA75-496B-B31C-62857E901351}" destId="{834CF20C-75F3-493A-BF45-ED289A4A61BF}" srcOrd="0" destOrd="0" presId="urn:microsoft.com/office/officeart/2005/8/layout/process4"/>
    <dgm:cxn modelId="{ABF441A7-C284-446D-828B-0DAB59432EAF}" srcId="{D28CA59B-70DE-42C7-9A5A-6BF3389291F1}" destId="{468594E7-9714-431C-BF96-43741FACDB59}" srcOrd="4" destOrd="0" parTransId="{07F02D63-BF23-4C3F-B85E-CF5D03F6954B}" sibTransId="{423310D3-D9B2-4962-A47E-E37901C71616}"/>
    <dgm:cxn modelId="{E1B90146-7C0A-45A8-BABE-813E6FC4AE86}" srcId="{D28CA59B-70DE-42C7-9A5A-6BF3389291F1}" destId="{3ECE1B2A-FA75-496B-B31C-62857E901351}" srcOrd="5" destOrd="0" parTransId="{E76C018E-093E-4363-96B0-5F633B9BD156}" sibTransId="{42C627DD-4317-4419-B28A-22AA6E0EB36B}"/>
    <dgm:cxn modelId="{C34C7935-556A-423A-BA8C-36B784A4F698}" type="presParOf" srcId="{B58296CD-6869-407A-812B-FCFB2DD6E01B}" destId="{F2D57A8D-A388-48DC-839C-A16CD79E23EE}" srcOrd="0" destOrd="0" presId="urn:microsoft.com/office/officeart/2005/8/layout/process4"/>
    <dgm:cxn modelId="{0A9DDE50-1547-4151-826B-0737C550EAC7}" type="presParOf" srcId="{F2D57A8D-A388-48DC-839C-A16CD79E23EE}" destId="{D5CC863A-C604-42A3-B126-AC2D54E59795}" srcOrd="0" destOrd="0" presId="urn:microsoft.com/office/officeart/2005/8/layout/process4"/>
    <dgm:cxn modelId="{F97B51EB-2933-4829-99E1-0227A54E7B1B}" type="presParOf" srcId="{B58296CD-6869-407A-812B-FCFB2DD6E01B}" destId="{B44F3005-A89E-4FA4-9584-38ACAE4940A7}" srcOrd="1" destOrd="0" presId="urn:microsoft.com/office/officeart/2005/8/layout/process4"/>
    <dgm:cxn modelId="{06236A6E-A504-45AB-A09C-A7736F0C6BE3}" type="presParOf" srcId="{B58296CD-6869-407A-812B-FCFB2DD6E01B}" destId="{046E87CC-141B-4797-A736-3481B66511AD}" srcOrd="2" destOrd="0" presId="urn:microsoft.com/office/officeart/2005/8/layout/process4"/>
    <dgm:cxn modelId="{0AC9D88B-10CD-4D43-B79C-012AD4E3F805}" type="presParOf" srcId="{046E87CC-141B-4797-A736-3481B66511AD}" destId="{834CF20C-75F3-493A-BF45-ED289A4A61BF}" srcOrd="0" destOrd="0" presId="urn:microsoft.com/office/officeart/2005/8/layout/process4"/>
    <dgm:cxn modelId="{DB7ED3B2-787C-4A68-B8A4-C0EA4AD6D4C7}" type="presParOf" srcId="{B58296CD-6869-407A-812B-FCFB2DD6E01B}" destId="{00EBE1AF-21F8-4127-B663-B1E48AC470AB}" srcOrd="3" destOrd="0" presId="urn:microsoft.com/office/officeart/2005/8/layout/process4"/>
    <dgm:cxn modelId="{A994FD9B-5943-4B1E-BE24-AE7DEBBCEBE0}" type="presParOf" srcId="{B58296CD-6869-407A-812B-FCFB2DD6E01B}" destId="{BEB4483D-A27E-4EA5-B1DD-E504DCE11022}" srcOrd="4" destOrd="0" presId="urn:microsoft.com/office/officeart/2005/8/layout/process4"/>
    <dgm:cxn modelId="{4EC846A7-EE17-432B-83D3-C332EAEC97A8}" type="presParOf" srcId="{BEB4483D-A27E-4EA5-B1DD-E504DCE11022}" destId="{B3986121-5075-4D20-9D7E-A3B3CF86A210}" srcOrd="0" destOrd="0" presId="urn:microsoft.com/office/officeart/2005/8/layout/process4"/>
    <dgm:cxn modelId="{DE1C1309-2785-4147-98A5-D974B6C093B8}" type="presParOf" srcId="{B58296CD-6869-407A-812B-FCFB2DD6E01B}" destId="{7F4EC623-8C16-4E0B-86D9-442B2BC33E07}" srcOrd="5" destOrd="0" presId="urn:microsoft.com/office/officeart/2005/8/layout/process4"/>
    <dgm:cxn modelId="{31C72FB1-8DF2-4960-978F-D0D58E614479}" type="presParOf" srcId="{B58296CD-6869-407A-812B-FCFB2DD6E01B}" destId="{BD475042-CFFB-4333-931D-B51422890D77}" srcOrd="6" destOrd="0" presId="urn:microsoft.com/office/officeart/2005/8/layout/process4"/>
    <dgm:cxn modelId="{459F973D-300C-4C09-88CA-D0F3638EC519}" type="presParOf" srcId="{BD475042-CFFB-4333-931D-B51422890D77}" destId="{253DDE96-87BB-4BDB-A85C-507222B0194A}" srcOrd="0" destOrd="0" presId="urn:microsoft.com/office/officeart/2005/8/layout/process4"/>
    <dgm:cxn modelId="{AE4A2F75-0AC7-4DAF-BADA-E34B79404C69}" type="presParOf" srcId="{B58296CD-6869-407A-812B-FCFB2DD6E01B}" destId="{D0F8B8BA-F9D2-42F4-B562-A7D3E59F2033}" srcOrd="7" destOrd="0" presId="urn:microsoft.com/office/officeart/2005/8/layout/process4"/>
    <dgm:cxn modelId="{17CDB63E-EFA9-4908-BF27-DE66E231B0CE}" type="presParOf" srcId="{B58296CD-6869-407A-812B-FCFB2DD6E01B}" destId="{94886A4B-2329-48E9-B61D-8F55838D2203}" srcOrd="8" destOrd="0" presId="urn:microsoft.com/office/officeart/2005/8/layout/process4"/>
    <dgm:cxn modelId="{988EDEFF-7E82-4C9C-BDD8-A3C90B5EE0DC}" type="presParOf" srcId="{94886A4B-2329-48E9-B61D-8F55838D2203}" destId="{7BD7C9AD-11C9-4615-96AC-DD9F940DDBB4}" srcOrd="0" destOrd="0" presId="urn:microsoft.com/office/officeart/2005/8/layout/process4"/>
    <dgm:cxn modelId="{4B94577A-A1EC-4923-A30A-96B0FD149C36}" type="presParOf" srcId="{B58296CD-6869-407A-812B-FCFB2DD6E01B}" destId="{54073266-10DC-4D42-9273-FC25F13F09F0}" srcOrd="9" destOrd="0" presId="urn:microsoft.com/office/officeart/2005/8/layout/process4"/>
    <dgm:cxn modelId="{3699AF69-9C62-4CE2-A012-FAEE7E940EE1}" type="presParOf" srcId="{B58296CD-6869-407A-812B-FCFB2DD6E01B}" destId="{3839246F-58ED-41B0-9A9E-CEF6CFCD1A35}" srcOrd="10" destOrd="0" presId="urn:microsoft.com/office/officeart/2005/8/layout/process4"/>
    <dgm:cxn modelId="{76CEBD4C-4B49-4E4B-B40A-2F8E64855C97}" type="presParOf" srcId="{3839246F-58ED-41B0-9A9E-CEF6CFCD1A35}" destId="{DD9E2DA9-B88F-4F99-ADA1-9E5A6D701282}" srcOrd="0" destOrd="0" presId="urn:microsoft.com/office/officeart/2005/8/layout/process4"/>
    <dgm:cxn modelId="{A7A9B399-9550-4B12-9163-F55218D31F9E}" type="presParOf" srcId="{B58296CD-6869-407A-812B-FCFB2DD6E01B}" destId="{1EF06077-2AC4-4CCE-847D-3C4829555EB3}" srcOrd="11" destOrd="0" presId="urn:microsoft.com/office/officeart/2005/8/layout/process4"/>
    <dgm:cxn modelId="{07BC74E0-83E6-42F5-8882-BABF0995168A}" type="presParOf" srcId="{B58296CD-6869-407A-812B-FCFB2DD6E01B}" destId="{11786F70-E78D-4385-9A30-914996948F14}" srcOrd="12" destOrd="0" presId="urn:microsoft.com/office/officeart/2005/8/layout/process4"/>
    <dgm:cxn modelId="{80F7A261-FF01-4766-9D12-B9574E3748D8}" type="presParOf" srcId="{11786F70-E78D-4385-9A30-914996948F14}" destId="{3BCFF75F-9807-4A4B-9CB0-6B2AF4A539A9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60FEF7-805C-4C6B-AAEE-1362322202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B019AB-9A64-44E3-B0A2-76A64FB9BC3D}">
      <dgm:prSet phldrT="[Текст]"/>
      <dgm:spPr/>
      <dgm:t>
        <a:bodyPr/>
        <a:lstStyle/>
        <a:p>
          <a:r>
            <a:rPr lang="ru-RU" dirty="0" smtClean="0"/>
            <a:t>формы</a:t>
          </a:r>
          <a:endParaRPr lang="ru-RU" dirty="0"/>
        </a:p>
      </dgm:t>
    </dgm:pt>
    <dgm:pt modelId="{7A8167ED-7CB5-42E5-8D12-A15C23C5980F}" type="parTrans" cxnId="{1316B909-A42F-440C-B052-9C86305F46DC}">
      <dgm:prSet/>
      <dgm:spPr/>
      <dgm:t>
        <a:bodyPr/>
        <a:lstStyle/>
        <a:p>
          <a:endParaRPr lang="ru-RU"/>
        </a:p>
      </dgm:t>
    </dgm:pt>
    <dgm:pt modelId="{12F88A87-2AEF-4C23-A27A-C9FA104840D0}" type="sibTrans" cxnId="{1316B909-A42F-440C-B052-9C86305F46DC}">
      <dgm:prSet/>
      <dgm:spPr/>
      <dgm:t>
        <a:bodyPr/>
        <a:lstStyle/>
        <a:p>
          <a:endParaRPr lang="ru-RU"/>
        </a:p>
      </dgm:t>
    </dgm:pt>
    <dgm:pt modelId="{7294373E-1CC2-410B-A3B2-74C98A9CDB73}">
      <dgm:prSet/>
      <dgm:spPr/>
      <dgm:t>
        <a:bodyPr/>
        <a:lstStyle/>
        <a:p>
          <a:r>
            <a:rPr lang="ru-RU" dirty="0" smtClean="0"/>
            <a:t>тематические программы, экскурсии;</a:t>
          </a:r>
          <a:endParaRPr lang="ru-RU" dirty="0"/>
        </a:p>
      </dgm:t>
    </dgm:pt>
    <dgm:pt modelId="{6082F4AB-5180-4C1E-8833-B16B15BA1F91}" type="parTrans" cxnId="{96E54F1E-120D-471A-831C-7DAE8047EAFF}">
      <dgm:prSet/>
      <dgm:spPr/>
      <dgm:t>
        <a:bodyPr/>
        <a:lstStyle/>
        <a:p>
          <a:endParaRPr lang="ru-RU"/>
        </a:p>
      </dgm:t>
    </dgm:pt>
    <dgm:pt modelId="{ECA30537-2B0A-4AF9-A500-1148AEE8E177}" type="sibTrans" cxnId="{96E54F1E-120D-471A-831C-7DAE8047EAFF}">
      <dgm:prSet/>
      <dgm:spPr/>
      <dgm:t>
        <a:bodyPr/>
        <a:lstStyle/>
        <a:p>
          <a:endParaRPr lang="ru-RU"/>
        </a:p>
      </dgm:t>
    </dgm:pt>
    <dgm:pt modelId="{D833B38F-5864-4E1D-9554-3330F8EADB59}">
      <dgm:prSet/>
      <dgm:spPr/>
      <dgm:t>
        <a:bodyPr/>
        <a:lstStyle/>
        <a:p>
          <a:r>
            <a:rPr lang="ru-RU" dirty="0" smtClean="0"/>
            <a:t>тренинги общения; </a:t>
          </a:r>
          <a:endParaRPr lang="ru-RU" dirty="0"/>
        </a:p>
      </dgm:t>
    </dgm:pt>
    <dgm:pt modelId="{8DAF2C16-3D1C-4A01-86EC-1338D0246EA9}" type="parTrans" cxnId="{03832E80-94C3-403C-A9B8-DAE294E448F0}">
      <dgm:prSet/>
      <dgm:spPr/>
      <dgm:t>
        <a:bodyPr/>
        <a:lstStyle/>
        <a:p>
          <a:endParaRPr lang="ru-RU"/>
        </a:p>
      </dgm:t>
    </dgm:pt>
    <dgm:pt modelId="{8846FB12-484C-46E6-AD43-CFDF13ABAC90}" type="sibTrans" cxnId="{03832E80-94C3-403C-A9B8-DAE294E448F0}">
      <dgm:prSet/>
      <dgm:spPr/>
      <dgm:t>
        <a:bodyPr/>
        <a:lstStyle/>
        <a:p>
          <a:endParaRPr lang="ru-RU"/>
        </a:p>
      </dgm:t>
    </dgm:pt>
    <dgm:pt modelId="{F88114DE-2AB3-4401-B629-AC519E35B547}">
      <dgm:prSet/>
      <dgm:spPr/>
      <dgm:t>
        <a:bodyPr/>
        <a:lstStyle/>
        <a:p>
          <a:r>
            <a:rPr lang="ru-RU" dirty="0" smtClean="0"/>
            <a:t>встречи с интересными людьми;</a:t>
          </a:r>
          <a:endParaRPr lang="ru-RU" dirty="0"/>
        </a:p>
      </dgm:t>
    </dgm:pt>
    <dgm:pt modelId="{F550C24A-74F0-4BCB-BA3F-AE24765A833D}" type="parTrans" cxnId="{B8BAFA39-C12A-46B5-AD49-18393506801E}">
      <dgm:prSet/>
      <dgm:spPr/>
      <dgm:t>
        <a:bodyPr/>
        <a:lstStyle/>
        <a:p>
          <a:endParaRPr lang="ru-RU"/>
        </a:p>
      </dgm:t>
    </dgm:pt>
    <dgm:pt modelId="{6FCD856B-1F58-454F-9176-0A0FD4F84279}" type="sibTrans" cxnId="{B8BAFA39-C12A-46B5-AD49-18393506801E}">
      <dgm:prSet/>
      <dgm:spPr/>
      <dgm:t>
        <a:bodyPr/>
        <a:lstStyle/>
        <a:p>
          <a:endParaRPr lang="ru-RU"/>
        </a:p>
      </dgm:t>
    </dgm:pt>
    <dgm:pt modelId="{B28160F8-A04E-4633-8BA2-7D880E2A8100}">
      <dgm:prSet/>
      <dgm:spPr/>
      <dgm:t>
        <a:bodyPr/>
        <a:lstStyle/>
        <a:p>
          <a:r>
            <a:rPr lang="ru-RU" dirty="0" smtClean="0"/>
            <a:t>занятия в творческих мастерских;</a:t>
          </a:r>
          <a:endParaRPr lang="ru-RU" dirty="0"/>
        </a:p>
      </dgm:t>
    </dgm:pt>
    <dgm:pt modelId="{78398B0B-4C35-4045-92CE-B697C386EAAE}" type="parTrans" cxnId="{1BD15EA5-7BDD-4D50-B5F5-919EB8FF8255}">
      <dgm:prSet/>
      <dgm:spPr/>
      <dgm:t>
        <a:bodyPr/>
        <a:lstStyle/>
        <a:p>
          <a:endParaRPr lang="ru-RU"/>
        </a:p>
      </dgm:t>
    </dgm:pt>
    <dgm:pt modelId="{2B36DD64-97CD-4022-B066-331A10694E9A}" type="sibTrans" cxnId="{1BD15EA5-7BDD-4D50-B5F5-919EB8FF8255}">
      <dgm:prSet/>
      <dgm:spPr/>
      <dgm:t>
        <a:bodyPr/>
        <a:lstStyle/>
        <a:p>
          <a:endParaRPr lang="ru-RU"/>
        </a:p>
      </dgm:t>
    </dgm:pt>
    <dgm:pt modelId="{26EA797C-A4F9-483C-BC2B-F2D7605657D3}">
      <dgm:prSet/>
      <dgm:spPr/>
      <dgm:t>
        <a:bodyPr/>
        <a:lstStyle/>
        <a:p>
          <a:r>
            <a:rPr lang="ru-RU" dirty="0" smtClean="0"/>
            <a:t>участие в конкурсах, соревнованиях.</a:t>
          </a:r>
          <a:endParaRPr lang="ru-RU" dirty="0"/>
        </a:p>
      </dgm:t>
    </dgm:pt>
    <dgm:pt modelId="{3C9950C8-8130-4620-B08F-468ECB67BF5B}" type="parTrans" cxnId="{B5594D6D-F172-4243-88C1-6FEF2607D84F}">
      <dgm:prSet/>
      <dgm:spPr/>
      <dgm:t>
        <a:bodyPr/>
        <a:lstStyle/>
        <a:p>
          <a:endParaRPr lang="ru-RU"/>
        </a:p>
      </dgm:t>
    </dgm:pt>
    <dgm:pt modelId="{76717DC9-1592-4AB9-9162-95D3B7C0E5F4}" type="sibTrans" cxnId="{B5594D6D-F172-4243-88C1-6FEF2607D84F}">
      <dgm:prSet/>
      <dgm:spPr/>
      <dgm:t>
        <a:bodyPr/>
        <a:lstStyle/>
        <a:p>
          <a:endParaRPr lang="ru-RU"/>
        </a:p>
      </dgm:t>
    </dgm:pt>
    <dgm:pt modelId="{9A4DC20C-4B6B-42B9-A8C3-681789FF8B51}" type="pres">
      <dgm:prSet presAssocID="{3660FEF7-805C-4C6B-AAEE-1362322202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A7432-5E47-4568-9911-7E0D181CCA10}" type="pres">
      <dgm:prSet presAssocID="{35B019AB-9A64-44E3-B0A2-76A64FB9BC3D}" presName="centerShape" presStyleLbl="node0" presStyleIdx="0" presStyleCnt="1" custScaleX="226085" custLinFactNeighborX="-653" custLinFactNeighborY="-32859"/>
      <dgm:spPr/>
      <dgm:t>
        <a:bodyPr/>
        <a:lstStyle/>
        <a:p>
          <a:endParaRPr lang="ru-RU"/>
        </a:p>
      </dgm:t>
    </dgm:pt>
    <dgm:pt modelId="{917BD317-4344-4581-ADC0-99272CE985C5}" type="pres">
      <dgm:prSet presAssocID="{6082F4AB-5180-4C1E-8833-B16B15BA1F9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835F97D4-1FC0-4A80-B72F-BB42A3643195}" type="pres">
      <dgm:prSet presAssocID="{7294373E-1CC2-410B-A3B2-74C98A9CDB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D7409-F388-48A4-9104-F8ABFB1C2BE5}" type="pres">
      <dgm:prSet presAssocID="{8DAF2C16-3D1C-4A01-86EC-1338D0246EA9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EB14FBB1-F3DA-4DE6-8BB5-2800218A5130}" type="pres">
      <dgm:prSet presAssocID="{D833B38F-5864-4E1D-9554-3330F8EADB59}" presName="node" presStyleLbl="node1" presStyleIdx="1" presStyleCnt="5" custRadScaleRad="145352" custRadScaleInc="-4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D589-2F2E-420D-9A9D-103D4C70714A}" type="pres">
      <dgm:prSet presAssocID="{F550C24A-74F0-4BCB-BA3F-AE24765A833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A9AFA672-232F-4250-84E6-D94780DABBF4}" type="pres">
      <dgm:prSet presAssocID="{F88114DE-2AB3-4401-B629-AC519E35B547}" presName="node" presStyleLbl="node1" presStyleIdx="2" presStyleCnt="5" custRadScaleRad="5855" custRadScaleInc="-30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1C9A-EEAF-41F0-B317-620FEFF7EC75}" type="pres">
      <dgm:prSet presAssocID="{78398B0B-4C35-4045-92CE-B697C386EAA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AC69C1C-BEFE-477E-867F-660296B4B9BE}" type="pres">
      <dgm:prSet presAssocID="{B28160F8-A04E-4633-8BA2-7D880E2A8100}" presName="node" presStyleLbl="node1" presStyleIdx="3" presStyleCnt="5" custRadScaleRad="147726" custRadScaleInc="44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E3DF0-CD72-4327-8A33-9656C51005D8}" type="pres">
      <dgm:prSet presAssocID="{3C9950C8-8130-4620-B08F-468ECB67BF5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E64AF20-224F-491B-A20F-3E0B2B64684E}" type="pres">
      <dgm:prSet presAssocID="{26EA797C-A4F9-483C-BC2B-F2D7605657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32E80-94C3-403C-A9B8-DAE294E448F0}" srcId="{35B019AB-9A64-44E3-B0A2-76A64FB9BC3D}" destId="{D833B38F-5864-4E1D-9554-3330F8EADB59}" srcOrd="1" destOrd="0" parTransId="{8DAF2C16-3D1C-4A01-86EC-1338D0246EA9}" sibTransId="{8846FB12-484C-46E6-AD43-CFDF13ABAC90}"/>
    <dgm:cxn modelId="{96E54F1E-120D-471A-831C-7DAE8047EAFF}" srcId="{35B019AB-9A64-44E3-B0A2-76A64FB9BC3D}" destId="{7294373E-1CC2-410B-A3B2-74C98A9CDB73}" srcOrd="0" destOrd="0" parTransId="{6082F4AB-5180-4C1E-8833-B16B15BA1F91}" sibTransId="{ECA30537-2B0A-4AF9-A500-1148AEE8E177}"/>
    <dgm:cxn modelId="{72EF45EF-60CE-4F14-9248-7B653CD63675}" type="presOf" srcId="{78398B0B-4C35-4045-92CE-B697C386EAAE}" destId="{A6091C9A-EEAF-41F0-B317-620FEFF7EC75}" srcOrd="0" destOrd="0" presId="urn:microsoft.com/office/officeart/2005/8/layout/radial4"/>
    <dgm:cxn modelId="{B466CE74-3968-4FBB-94DE-8A3FCA080589}" type="presOf" srcId="{35B019AB-9A64-44E3-B0A2-76A64FB9BC3D}" destId="{1AAA7432-5E47-4568-9911-7E0D181CCA10}" srcOrd="0" destOrd="0" presId="urn:microsoft.com/office/officeart/2005/8/layout/radial4"/>
    <dgm:cxn modelId="{B5594D6D-F172-4243-88C1-6FEF2607D84F}" srcId="{35B019AB-9A64-44E3-B0A2-76A64FB9BC3D}" destId="{26EA797C-A4F9-483C-BC2B-F2D7605657D3}" srcOrd="4" destOrd="0" parTransId="{3C9950C8-8130-4620-B08F-468ECB67BF5B}" sibTransId="{76717DC9-1592-4AB9-9162-95D3B7C0E5F4}"/>
    <dgm:cxn modelId="{10064E5D-6637-496D-84D9-32DE97706A3A}" type="presOf" srcId="{6082F4AB-5180-4C1E-8833-B16B15BA1F91}" destId="{917BD317-4344-4581-ADC0-99272CE985C5}" srcOrd="0" destOrd="0" presId="urn:microsoft.com/office/officeart/2005/8/layout/radial4"/>
    <dgm:cxn modelId="{16843CA4-A28E-41B1-B603-E5B95C6AF329}" type="presOf" srcId="{26EA797C-A4F9-483C-BC2B-F2D7605657D3}" destId="{5E64AF20-224F-491B-A20F-3E0B2B64684E}" srcOrd="0" destOrd="0" presId="urn:microsoft.com/office/officeart/2005/8/layout/radial4"/>
    <dgm:cxn modelId="{1BD15EA5-7BDD-4D50-B5F5-919EB8FF8255}" srcId="{35B019AB-9A64-44E3-B0A2-76A64FB9BC3D}" destId="{B28160F8-A04E-4633-8BA2-7D880E2A8100}" srcOrd="3" destOrd="0" parTransId="{78398B0B-4C35-4045-92CE-B697C386EAAE}" sibTransId="{2B36DD64-97CD-4022-B066-331A10694E9A}"/>
    <dgm:cxn modelId="{BE03FCB3-73D9-45D8-AC69-603B9EB60672}" type="presOf" srcId="{3C9950C8-8130-4620-B08F-468ECB67BF5B}" destId="{733E3DF0-CD72-4327-8A33-9656C51005D8}" srcOrd="0" destOrd="0" presId="urn:microsoft.com/office/officeart/2005/8/layout/radial4"/>
    <dgm:cxn modelId="{20F44A1D-3927-4570-A75B-36A42DB39463}" type="presOf" srcId="{F88114DE-2AB3-4401-B629-AC519E35B547}" destId="{A9AFA672-232F-4250-84E6-D94780DABBF4}" srcOrd="0" destOrd="0" presId="urn:microsoft.com/office/officeart/2005/8/layout/radial4"/>
    <dgm:cxn modelId="{1316B909-A42F-440C-B052-9C86305F46DC}" srcId="{3660FEF7-805C-4C6B-AAEE-13623222022A}" destId="{35B019AB-9A64-44E3-B0A2-76A64FB9BC3D}" srcOrd="0" destOrd="0" parTransId="{7A8167ED-7CB5-42E5-8D12-A15C23C5980F}" sibTransId="{12F88A87-2AEF-4C23-A27A-C9FA104840D0}"/>
    <dgm:cxn modelId="{4F9DE576-96DD-4E1C-998D-FC5857D075B0}" type="presOf" srcId="{3660FEF7-805C-4C6B-AAEE-13623222022A}" destId="{9A4DC20C-4B6B-42B9-A8C3-681789FF8B51}" srcOrd="0" destOrd="0" presId="urn:microsoft.com/office/officeart/2005/8/layout/radial4"/>
    <dgm:cxn modelId="{F80AF8A0-1052-4F26-AA8B-FA8508AC24F4}" type="presOf" srcId="{F550C24A-74F0-4BCB-BA3F-AE24765A833D}" destId="{E788D589-2F2E-420D-9A9D-103D4C70714A}" srcOrd="0" destOrd="0" presId="urn:microsoft.com/office/officeart/2005/8/layout/radial4"/>
    <dgm:cxn modelId="{A275C222-58AA-4F9F-979A-07EE50DCE897}" type="presOf" srcId="{8DAF2C16-3D1C-4A01-86EC-1338D0246EA9}" destId="{D7FD7409-F388-48A4-9104-F8ABFB1C2BE5}" srcOrd="0" destOrd="0" presId="urn:microsoft.com/office/officeart/2005/8/layout/radial4"/>
    <dgm:cxn modelId="{D48D2221-84B4-404D-A61B-E855B229AE28}" type="presOf" srcId="{D833B38F-5864-4E1D-9554-3330F8EADB59}" destId="{EB14FBB1-F3DA-4DE6-8BB5-2800218A5130}" srcOrd="0" destOrd="0" presId="urn:microsoft.com/office/officeart/2005/8/layout/radial4"/>
    <dgm:cxn modelId="{B8BAFA39-C12A-46B5-AD49-18393506801E}" srcId="{35B019AB-9A64-44E3-B0A2-76A64FB9BC3D}" destId="{F88114DE-2AB3-4401-B629-AC519E35B547}" srcOrd="2" destOrd="0" parTransId="{F550C24A-74F0-4BCB-BA3F-AE24765A833D}" sibTransId="{6FCD856B-1F58-454F-9176-0A0FD4F84279}"/>
    <dgm:cxn modelId="{958676FA-A7D3-42E7-A343-E1C71C19C98F}" type="presOf" srcId="{7294373E-1CC2-410B-A3B2-74C98A9CDB73}" destId="{835F97D4-1FC0-4A80-B72F-BB42A3643195}" srcOrd="0" destOrd="0" presId="urn:microsoft.com/office/officeart/2005/8/layout/radial4"/>
    <dgm:cxn modelId="{A3F60060-8C8B-404A-BC38-B08CE82FE3A8}" type="presOf" srcId="{B28160F8-A04E-4633-8BA2-7D880E2A8100}" destId="{CAC69C1C-BEFE-477E-867F-660296B4B9BE}" srcOrd="0" destOrd="0" presId="urn:microsoft.com/office/officeart/2005/8/layout/radial4"/>
    <dgm:cxn modelId="{41D3EFD0-B84E-4632-BCC0-697EC9C461A8}" type="presParOf" srcId="{9A4DC20C-4B6B-42B9-A8C3-681789FF8B51}" destId="{1AAA7432-5E47-4568-9911-7E0D181CCA10}" srcOrd="0" destOrd="0" presId="urn:microsoft.com/office/officeart/2005/8/layout/radial4"/>
    <dgm:cxn modelId="{4F37608D-32C5-44AA-B70E-6A12F3409BD0}" type="presParOf" srcId="{9A4DC20C-4B6B-42B9-A8C3-681789FF8B51}" destId="{917BD317-4344-4581-ADC0-99272CE985C5}" srcOrd="1" destOrd="0" presId="urn:microsoft.com/office/officeart/2005/8/layout/radial4"/>
    <dgm:cxn modelId="{C091E0F7-7B28-4363-80E2-CE6E839D4FC9}" type="presParOf" srcId="{9A4DC20C-4B6B-42B9-A8C3-681789FF8B51}" destId="{835F97D4-1FC0-4A80-B72F-BB42A3643195}" srcOrd="2" destOrd="0" presId="urn:microsoft.com/office/officeart/2005/8/layout/radial4"/>
    <dgm:cxn modelId="{D0DDCB32-DB0F-44A9-92CF-E2669894BF6A}" type="presParOf" srcId="{9A4DC20C-4B6B-42B9-A8C3-681789FF8B51}" destId="{D7FD7409-F388-48A4-9104-F8ABFB1C2BE5}" srcOrd="3" destOrd="0" presId="urn:microsoft.com/office/officeart/2005/8/layout/radial4"/>
    <dgm:cxn modelId="{F794E3BE-420E-47C6-9B78-833A511E4FB3}" type="presParOf" srcId="{9A4DC20C-4B6B-42B9-A8C3-681789FF8B51}" destId="{EB14FBB1-F3DA-4DE6-8BB5-2800218A5130}" srcOrd="4" destOrd="0" presId="urn:microsoft.com/office/officeart/2005/8/layout/radial4"/>
    <dgm:cxn modelId="{9E2768BA-8E0F-4FCC-9FB7-F9387B1A5419}" type="presParOf" srcId="{9A4DC20C-4B6B-42B9-A8C3-681789FF8B51}" destId="{E788D589-2F2E-420D-9A9D-103D4C70714A}" srcOrd="5" destOrd="0" presId="urn:microsoft.com/office/officeart/2005/8/layout/radial4"/>
    <dgm:cxn modelId="{0C2A2405-0262-4100-9815-1D04424F5F0F}" type="presParOf" srcId="{9A4DC20C-4B6B-42B9-A8C3-681789FF8B51}" destId="{A9AFA672-232F-4250-84E6-D94780DABBF4}" srcOrd="6" destOrd="0" presId="urn:microsoft.com/office/officeart/2005/8/layout/radial4"/>
    <dgm:cxn modelId="{A16D25F9-BB68-4879-916C-5F845FB7B200}" type="presParOf" srcId="{9A4DC20C-4B6B-42B9-A8C3-681789FF8B51}" destId="{A6091C9A-EEAF-41F0-B317-620FEFF7EC75}" srcOrd="7" destOrd="0" presId="urn:microsoft.com/office/officeart/2005/8/layout/radial4"/>
    <dgm:cxn modelId="{85CC6B27-2823-4CB5-8FF1-5A0B607C8F86}" type="presParOf" srcId="{9A4DC20C-4B6B-42B9-A8C3-681789FF8B51}" destId="{CAC69C1C-BEFE-477E-867F-660296B4B9BE}" srcOrd="8" destOrd="0" presId="urn:microsoft.com/office/officeart/2005/8/layout/radial4"/>
    <dgm:cxn modelId="{CD9DF4F8-B1D1-4016-B852-C27A15C79CE0}" type="presParOf" srcId="{9A4DC20C-4B6B-42B9-A8C3-681789FF8B51}" destId="{733E3DF0-CD72-4327-8A33-9656C51005D8}" srcOrd="9" destOrd="0" presId="urn:microsoft.com/office/officeart/2005/8/layout/radial4"/>
    <dgm:cxn modelId="{9A4873A3-A2F9-43E2-B2C3-40051FAE0FCC}" type="presParOf" srcId="{9A4DC20C-4B6B-42B9-A8C3-681789FF8B51}" destId="{5E64AF20-224F-491B-A20F-3E0B2B64684E}" srcOrd="10" destOrd="0" presId="urn:microsoft.com/office/officeart/2005/8/layout/radial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55D60-1051-4DFB-9010-ADE9A37B53D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6AE1D79-77CB-462A-8EA8-07DF0F064EDB}">
      <dgm:prSet phldrT="[Текст]"/>
      <dgm:spPr/>
      <dgm:t>
        <a:bodyPr/>
        <a:lstStyle/>
        <a:p>
          <a:r>
            <a:rPr lang="ru-RU" dirty="0" smtClean="0"/>
            <a:t>Деятельность Клуба общения «Перспектива»</a:t>
          </a:r>
          <a:endParaRPr lang="ru-RU" dirty="0"/>
        </a:p>
      </dgm:t>
    </dgm:pt>
    <dgm:pt modelId="{5D5941C0-769F-43F3-8232-D2CA5992CCC4}" type="parTrans" cxnId="{C5C2BAF4-659D-4A81-BB53-11A017AAB57D}">
      <dgm:prSet/>
      <dgm:spPr/>
      <dgm:t>
        <a:bodyPr/>
        <a:lstStyle/>
        <a:p>
          <a:endParaRPr lang="ru-RU"/>
        </a:p>
      </dgm:t>
    </dgm:pt>
    <dgm:pt modelId="{6BF629C1-53EA-435A-B5B4-11DB36AF2908}" type="sibTrans" cxnId="{C5C2BAF4-659D-4A81-BB53-11A017AAB57D}">
      <dgm:prSet/>
      <dgm:spPr/>
      <dgm:t>
        <a:bodyPr/>
        <a:lstStyle/>
        <a:p>
          <a:endParaRPr lang="ru-RU"/>
        </a:p>
      </dgm:t>
    </dgm:pt>
    <dgm:pt modelId="{17E0BAC0-AD3A-4B84-822D-B00EA2DBA4E6}">
      <dgm:prSet/>
      <dgm:spPr/>
      <dgm:t>
        <a:bodyPr/>
        <a:lstStyle/>
        <a:p>
          <a:r>
            <a:rPr lang="ru-RU" dirty="0" smtClean="0"/>
            <a:t>профессиональная ориентация;</a:t>
          </a:r>
          <a:endParaRPr lang="ru-RU" dirty="0"/>
        </a:p>
      </dgm:t>
    </dgm:pt>
    <dgm:pt modelId="{6BFA24A2-95A1-4D8A-BADC-A6A3A2CCD980}" type="parTrans" cxnId="{B792A64D-2CF3-467F-9D70-E96C9811B70C}">
      <dgm:prSet/>
      <dgm:spPr/>
      <dgm:t>
        <a:bodyPr/>
        <a:lstStyle/>
        <a:p>
          <a:endParaRPr lang="ru-RU"/>
        </a:p>
      </dgm:t>
    </dgm:pt>
    <dgm:pt modelId="{84715C9F-45C3-40AD-9C43-478CF5A8DA67}" type="sibTrans" cxnId="{B792A64D-2CF3-467F-9D70-E96C9811B70C}">
      <dgm:prSet/>
      <dgm:spPr/>
      <dgm:t>
        <a:bodyPr/>
        <a:lstStyle/>
        <a:p>
          <a:endParaRPr lang="ru-RU"/>
        </a:p>
      </dgm:t>
    </dgm:pt>
    <dgm:pt modelId="{59258DD8-B7F6-4383-820A-6A79C129FCEA}">
      <dgm:prSet/>
      <dgm:spPr/>
      <dgm:t>
        <a:bodyPr/>
        <a:lstStyle/>
        <a:p>
          <a:r>
            <a:rPr lang="ru-RU" dirty="0" smtClean="0"/>
            <a:t>организация досуга.</a:t>
          </a:r>
          <a:endParaRPr lang="ru-RU"/>
        </a:p>
      </dgm:t>
    </dgm:pt>
    <dgm:pt modelId="{1761A152-BCDC-484E-8669-3F5D0EB8BE7D}" type="parTrans" cxnId="{0D010588-0E6B-4350-8661-F5EC716C1FA9}">
      <dgm:prSet/>
      <dgm:spPr/>
      <dgm:t>
        <a:bodyPr/>
        <a:lstStyle/>
        <a:p>
          <a:endParaRPr lang="ru-RU"/>
        </a:p>
      </dgm:t>
    </dgm:pt>
    <dgm:pt modelId="{2426A549-78A5-49B9-B4B8-D04E454E4E39}" type="sibTrans" cxnId="{0D010588-0E6B-4350-8661-F5EC716C1FA9}">
      <dgm:prSet/>
      <dgm:spPr/>
      <dgm:t>
        <a:bodyPr/>
        <a:lstStyle/>
        <a:p>
          <a:endParaRPr lang="ru-RU"/>
        </a:p>
      </dgm:t>
    </dgm:pt>
    <dgm:pt modelId="{FE1EFFF6-5B8F-4D49-9C5A-071B37C1829B}">
      <dgm:prSet/>
      <dgm:spPr/>
      <dgm:t>
        <a:bodyPr/>
        <a:lstStyle/>
        <a:p>
          <a:r>
            <a:rPr lang="ru-RU" dirty="0" smtClean="0"/>
            <a:t>развитие творческих способностей, вовлечение в работу кружков, клубов;</a:t>
          </a:r>
          <a:endParaRPr lang="ru-RU" dirty="0"/>
        </a:p>
      </dgm:t>
    </dgm:pt>
    <dgm:pt modelId="{7101F406-E4B8-45D3-AC81-7FBAE90A4AD2}" type="parTrans" cxnId="{53870B26-123C-41B5-85A3-5198BE6FDC43}">
      <dgm:prSet/>
      <dgm:spPr/>
      <dgm:t>
        <a:bodyPr/>
        <a:lstStyle/>
        <a:p>
          <a:endParaRPr lang="ru-RU"/>
        </a:p>
      </dgm:t>
    </dgm:pt>
    <dgm:pt modelId="{882858A4-6D1B-4199-A41B-6950D3B82EFA}" type="sibTrans" cxnId="{53870B26-123C-41B5-85A3-5198BE6FDC43}">
      <dgm:prSet/>
      <dgm:spPr/>
      <dgm:t>
        <a:bodyPr/>
        <a:lstStyle/>
        <a:p>
          <a:endParaRPr lang="ru-RU"/>
        </a:p>
      </dgm:t>
    </dgm:pt>
    <dgm:pt modelId="{806313DC-5396-4CAF-9F5F-E2AC5B0869F1}" type="pres">
      <dgm:prSet presAssocID="{48255D60-1051-4DFB-9010-ADE9A37B53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4BD95C-019C-47EC-BACC-776EE17AB05A}" type="pres">
      <dgm:prSet presAssocID="{06AE1D79-77CB-462A-8EA8-07DF0F064EDB}" presName="centerShape" presStyleLbl="node0" presStyleIdx="0" presStyleCnt="1" custScaleX="201934" custLinFactNeighborX="-552" custLinFactNeighborY="-5459"/>
      <dgm:spPr/>
      <dgm:t>
        <a:bodyPr/>
        <a:lstStyle/>
        <a:p>
          <a:endParaRPr lang="ru-RU"/>
        </a:p>
      </dgm:t>
    </dgm:pt>
    <dgm:pt modelId="{2A899EE2-86F3-4073-8D61-05C2418D5CC9}" type="pres">
      <dgm:prSet presAssocID="{6BFA24A2-95A1-4D8A-BADC-A6A3A2CCD98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EED1577-D142-4467-A5AB-5C14015E42F3}" type="pres">
      <dgm:prSet presAssocID="{17E0BAC0-AD3A-4B84-822D-B00EA2DBA4E6}" presName="node" presStyleLbl="node1" presStyleIdx="0" presStyleCnt="3" custScaleX="201934" custRadScaleRad="159888" custRadScaleInc="-19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ECAB-263E-4F71-AF29-57AF0FF4AFBC}" type="pres">
      <dgm:prSet presAssocID="{7101F406-E4B8-45D3-AC81-7FBAE90A4AD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FE650E5-A1D3-4675-96F3-8C58AB16D428}" type="pres">
      <dgm:prSet presAssocID="{FE1EFFF6-5B8F-4D49-9C5A-071B37C1829B}" presName="node" presStyleLbl="node1" presStyleIdx="1" presStyleCnt="3" custScaleX="201934" custRadScaleRad="103650" custRadScaleInc="-1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1CF49-CA2B-4D58-8D47-790B7833C8FF}" type="pres">
      <dgm:prSet presAssocID="{1761A152-BCDC-484E-8669-3F5D0EB8BE7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D32A13D-8E1D-4526-A732-923304A0D711}" type="pres">
      <dgm:prSet presAssocID="{59258DD8-B7F6-4383-820A-6A79C129FCEA}" presName="node" presStyleLbl="node1" presStyleIdx="2" presStyleCnt="3" custScaleX="201934" custRadScaleRad="160796" custRadScaleInc="1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EF699-5EEE-40FB-B908-58DA33F2F3F7}" type="presOf" srcId="{FE1EFFF6-5B8F-4D49-9C5A-071B37C1829B}" destId="{7FE650E5-A1D3-4675-96F3-8C58AB16D428}" srcOrd="0" destOrd="0" presId="urn:microsoft.com/office/officeart/2005/8/layout/radial4"/>
    <dgm:cxn modelId="{C5C2BAF4-659D-4A81-BB53-11A017AAB57D}" srcId="{48255D60-1051-4DFB-9010-ADE9A37B53D3}" destId="{06AE1D79-77CB-462A-8EA8-07DF0F064EDB}" srcOrd="0" destOrd="0" parTransId="{5D5941C0-769F-43F3-8232-D2CA5992CCC4}" sibTransId="{6BF629C1-53EA-435A-B5B4-11DB36AF2908}"/>
    <dgm:cxn modelId="{BDFDDCF2-E467-4B37-B0A8-CBF1B66F2166}" type="presOf" srcId="{1761A152-BCDC-484E-8669-3F5D0EB8BE7D}" destId="{1041CF49-CA2B-4D58-8D47-790B7833C8FF}" srcOrd="0" destOrd="0" presId="urn:microsoft.com/office/officeart/2005/8/layout/radial4"/>
    <dgm:cxn modelId="{9715F750-CF64-4B8C-9AD4-D3814DBA39E4}" type="presOf" srcId="{06AE1D79-77CB-462A-8EA8-07DF0F064EDB}" destId="{A64BD95C-019C-47EC-BACC-776EE17AB05A}" srcOrd="0" destOrd="0" presId="urn:microsoft.com/office/officeart/2005/8/layout/radial4"/>
    <dgm:cxn modelId="{A41B69AA-2D86-41D6-BB0A-0E24013C83F5}" type="presOf" srcId="{17E0BAC0-AD3A-4B84-822D-B00EA2DBA4E6}" destId="{2EED1577-D142-4467-A5AB-5C14015E42F3}" srcOrd="0" destOrd="0" presId="urn:microsoft.com/office/officeart/2005/8/layout/radial4"/>
    <dgm:cxn modelId="{0D010588-0E6B-4350-8661-F5EC716C1FA9}" srcId="{06AE1D79-77CB-462A-8EA8-07DF0F064EDB}" destId="{59258DD8-B7F6-4383-820A-6A79C129FCEA}" srcOrd="2" destOrd="0" parTransId="{1761A152-BCDC-484E-8669-3F5D0EB8BE7D}" sibTransId="{2426A549-78A5-49B9-B4B8-D04E454E4E39}"/>
    <dgm:cxn modelId="{53870B26-123C-41B5-85A3-5198BE6FDC43}" srcId="{06AE1D79-77CB-462A-8EA8-07DF0F064EDB}" destId="{FE1EFFF6-5B8F-4D49-9C5A-071B37C1829B}" srcOrd="1" destOrd="0" parTransId="{7101F406-E4B8-45D3-AC81-7FBAE90A4AD2}" sibTransId="{882858A4-6D1B-4199-A41B-6950D3B82EFA}"/>
    <dgm:cxn modelId="{A0E651E6-BF35-4771-ABFA-6CF0AFCCAD1F}" type="presOf" srcId="{48255D60-1051-4DFB-9010-ADE9A37B53D3}" destId="{806313DC-5396-4CAF-9F5F-E2AC5B0869F1}" srcOrd="0" destOrd="0" presId="urn:microsoft.com/office/officeart/2005/8/layout/radial4"/>
    <dgm:cxn modelId="{C43034E5-7329-4BC7-BFC2-4C139105E71E}" type="presOf" srcId="{59258DD8-B7F6-4383-820A-6A79C129FCEA}" destId="{DD32A13D-8E1D-4526-A732-923304A0D711}" srcOrd="0" destOrd="0" presId="urn:microsoft.com/office/officeart/2005/8/layout/radial4"/>
    <dgm:cxn modelId="{E3A55554-6C94-4893-A426-73273BEFEE65}" type="presOf" srcId="{7101F406-E4B8-45D3-AC81-7FBAE90A4AD2}" destId="{5602ECAB-263E-4F71-AF29-57AF0FF4AFBC}" srcOrd="0" destOrd="0" presId="urn:microsoft.com/office/officeart/2005/8/layout/radial4"/>
    <dgm:cxn modelId="{F14094C7-AD72-474B-B006-D4F3F5A02805}" type="presOf" srcId="{6BFA24A2-95A1-4D8A-BADC-A6A3A2CCD980}" destId="{2A899EE2-86F3-4073-8D61-05C2418D5CC9}" srcOrd="0" destOrd="0" presId="urn:microsoft.com/office/officeart/2005/8/layout/radial4"/>
    <dgm:cxn modelId="{B792A64D-2CF3-467F-9D70-E96C9811B70C}" srcId="{06AE1D79-77CB-462A-8EA8-07DF0F064EDB}" destId="{17E0BAC0-AD3A-4B84-822D-B00EA2DBA4E6}" srcOrd="0" destOrd="0" parTransId="{6BFA24A2-95A1-4D8A-BADC-A6A3A2CCD980}" sibTransId="{84715C9F-45C3-40AD-9C43-478CF5A8DA67}"/>
    <dgm:cxn modelId="{26A666F4-10DE-4CBC-AD28-D04A57C5E0EB}" type="presParOf" srcId="{806313DC-5396-4CAF-9F5F-E2AC5B0869F1}" destId="{A64BD95C-019C-47EC-BACC-776EE17AB05A}" srcOrd="0" destOrd="0" presId="urn:microsoft.com/office/officeart/2005/8/layout/radial4"/>
    <dgm:cxn modelId="{9D4C9C50-B22C-4BF1-B22E-E1D1C6516061}" type="presParOf" srcId="{806313DC-5396-4CAF-9F5F-E2AC5B0869F1}" destId="{2A899EE2-86F3-4073-8D61-05C2418D5CC9}" srcOrd="1" destOrd="0" presId="urn:microsoft.com/office/officeart/2005/8/layout/radial4"/>
    <dgm:cxn modelId="{5BAEFF16-7D91-405F-BFC0-62876758B520}" type="presParOf" srcId="{806313DC-5396-4CAF-9F5F-E2AC5B0869F1}" destId="{2EED1577-D142-4467-A5AB-5C14015E42F3}" srcOrd="2" destOrd="0" presId="urn:microsoft.com/office/officeart/2005/8/layout/radial4"/>
    <dgm:cxn modelId="{DA2974D6-DD03-4D50-ACE3-B5DF586D6DCF}" type="presParOf" srcId="{806313DC-5396-4CAF-9F5F-E2AC5B0869F1}" destId="{5602ECAB-263E-4F71-AF29-57AF0FF4AFBC}" srcOrd="3" destOrd="0" presId="urn:microsoft.com/office/officeart/2005/8/layout/radial4"/>
    <dgm:cxn modelId="{08B2D83A-CEF7-498C-B131-A3F258B2B3DD}" type="presParOf" srcId="{806313DC-5396-4CAF-9F5F-E2AC5B0869F1}" destId="{7FE650E5-A1D3-4675-96F3-8C58AB16D428}" srcOrd="4" destOrd="0" presId="urn:microsoft.com/office/officeart/2005/8/layout/radial4"/>
    <dgm:cxn modelId="{0C8C1B4F-2F2E-47EC-98B4-5DF141DF6BF0}" type="presParOf" srcId="{806313DC-5396-4CAF-9F5F-E2AC5B0869F1}" destId="{1041CF49-CA2B-4D58-8D47-790B7833C8FF}" srcOrd="5" destOrd="0" presId="urn:microsoft.com/office/officeart/2005/8/layout/radial4"/>
    <dgm:cxn modelId="{A711A9C1-486B-46C5-B092-7D5D13F455E9}" type="presParOf" srcId="{806313DC-5396-4CAF-9F5F-E2AC5B0869F1}" destId="{DD32A13D-8E1D-4526-A732-923304A0D711}" srcOrd="6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656304-2C4C-444A-8AE2-71BCC2B444A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B4FA0B-D54E-4947-B6A5-EA8C3E4BF8BF}">
      <dgm:prSet phldrT="[Текст]" custT="1"/>
      <dgm:spPr/>
      <dgm:t>
        <a:bodyPr/>
        <a:lstStyle/>
        <a:p>
          <a:r>
            <a:rPr lang="ru-RU" sz="2000" dirty="0" smtClean="0"/>
            <a:t>Занятия Клуба посещают дети и подростки с ограниченными возможностями здоровья в возрасте от 7 до 18 лет и их семьи. Второй группой участников являются нормативные дети и подростки, а также, так называемые, «гости» (педагоги, психологи, руководители, </a:t>
          </a:r>
          <a:r>
            <a:rPr lang="ru-RU" sz="2000" dirty="0" err="1" smtClean="0"/>
            <a:t>журналис-ты</a:t>
          </a:r>
          <a:r>
            <a:rPr lang="ru-RU" sz="2000" dirty="0" smtClean="0"/>
            <a:t> и т. д.).</a:t>
          </a:r>
          <a:endParaRPr lang="ru-RU" sz="2000" dirty="0"/>
        </a:p>
      </dgm:t>
    </dgm:pt>
    <dgm:pt modelId="{24EE06DB-D4D1-479F-8862-EC6B39582B3A}" type="parTrans" cxnId="{CA312CCD-6667-4813-823A-D402BA398878}">
      <dgm:prSet/>
      <dgm:spPr/>
      <dgm:t>
        <a:bodyPr/>
        <a:lstStyle/>
        <a:p>
          <a:endParaRPr lang="ru-RU"/>
        </a:p>
      </dgm:t>
    </dgm:pt>
    <dgm:pt modelId="{C1458E5A-B5CF-44A6-BB3D-5F7522961FE2}" type="sibTrans" cxnId="{CA312CCD-6667-4813-823A-D402BA398878}">
      <dgm:prSet/>
      <dgm:spPr/>
      <dgm:t>
        <a:bodyPr/>
        <a:lstStyle/>
        <a:p>
          <a:endParaRPr lang="ru-RU"/>
        </a:p>
      </dgm:t>
    </dgm:pt>
    <dgm:pt modelId="{3CAF7A33-6DC2-4131-96A3-2B51EE9CB046}">
      <dgm:prSet custT="1"/>
      <dgm:spPr/>
      <dgm:t>
        <a:bodyPr/>
        <a:lstStyle/>
        <a:p>
          <a:r>
            <a:rPr lang="ru-RU" sz="2000" dirty="0" smtClean="0"/>
            <a:t>План работы клуба на год обсуждается на совместном собрании детей и их родителей. </a:t>
          </a:r>
          <a:endParaRPr lang="ru-RU" sz="2000" dirty="0"/>
        </a:p>
      </dgm:t>
    </dgm:pt>
    <dgm:pt modelId="{E51E9893-31D5-410F-8550-518C92E29BFB}" type="parTrans" cxnId="{92C387F5-6BAA-4733-9BED-150A5F7E8F52}">
      <dgm:prSet/>
      <dgm:spPr/>
      <dgm:t>
        <a:bodyPr/>
        <a:lstStyle/>
        <a:p>
          <a:endParaRPr lang="ru-RU"/>
        </a:p>
      </dgm:t>
    </dgm:pt>
    <dgm:pt modelId="{93FBFD75-772F-458D-BB18-EE6C4899558B}" type="sibTrans" cxnId="{92C387F5-6BAA-4733-9BED-150A5F7E8F52}">
      <dgm:prSet/>
      <dgm:spPr/>
      <dgm:t>
        <a:bodyPr/>
        <a:lstStyle/>
        <a:p>
          <a:endParaRPr lang="ru-RU"/>
        </a:p>
      </dgm:t>
    </dgm:pt>
    <dgm:pt modelId="{60FB0F44-9461-4742-8C93-D299075C7159}">
      <dgm:prSet custT="1"/>
      <dgm:spPr/>
      <dgm:t>
        <a:bodyPr/>
        <a:lstStyle/>
        <a:p>
          <a:r>
            <a:rPr lang="ru-RU" sz="2000" dirty="0" smtClean="0"/>
            <a:t>Социальными партнерами клуба являются МБУ «Клуб «</a:t>
          </a:r>
          <a:r>
            <a:rPr lang="ru-RU" sz="2000" dirty="0" err="1" smtClean="0"/>
            <a:t>Энгельсская</a:t>
          </a:r>
          <a:r>
            <a:rPr lang="ru-RU" sz="2000" dirty="0" smtClean="0"/>
            <a:t> молодежь», </a:t>
          </a:r>
          <a:r>
            <a:rPr lang="ru-RU" sz="2000" dirty="0" err="1" smtClean="0"/>
            <a:t>Энгельсский</a:t>
          </a:r>
          <a:r>
            <a:rPr lang="ru-RU" sz="2000" dirty="0" smtClean="0"/>
            <a:t> центр «Семья», ГАПОУ СО «СКИПО для инвалидов и лиц с ОВЗ», </a:t>
          </a:r>
          <a:r>
            <a:rPr lang="ru-RU" sz="2000" dirty="0" err="1" smtClean="0"/>
            <a:t>досуговый</a:t>
          </a:r>
          <a:r>
            <a:rPr lang="ru-RU" sz="2000" dirty="0" smtClean="0"/>
            <a:t> центр «Радуга» ОДМ, волонтерский отряд МОУ «СОШ №12».</a:t>
          </a:r>
          <a:endParaRPr lang="ru-RU" sz="2000" dirty="0"/>
        </a:p>
      </dgm:t>
    </dgm:pt>
    <dgm:pt modelId="{F8B448D1-D3D8-4053-B6B1-89774FA0DE9B}" type="parTrans" cxnId="{2CD8EF6D-5A77-43B0-958E-5CA040FC58BB}">
      <dgm:prSet/>
      <dgm:spPr/>
      <dgm:t>
        <a:bodyPr/>
        <a:lstStyle/>
        <a:p>
          <a:endParaRPr lang="ru-RU"/>
        </a:p>
      </dgm:t>
    </dgm:pt>
    <dgm:pt modelId="{9D44FFEE-1401-409B-B39B-28F92BAEE422}" type="sibTrans" cxnId="{2CD8EF6D-5A77-43B0-958E-5CA040FC58BB}">
      <dgm:prSet/>
      <dgm:spPr/>
      <dgm:t>
        <a:bodyPr/>
        <a:lstStyle/>
        <a:p>
          <a:endParaRPr lang="ru-RU"/>
        </a:p>
      </dgm:t>
    </dgm:pt>
    <dgm:pt modelId="{56C3CDFD-4448-4A06-9FDC-6BC8B9F98C3C}">
      <dgm:prSet custT="1"/>
      <dgm:spPr/>
      <dgm:t>
        <a:bodyPr/>
        <a:lstStyle/>
        <a:p>
          <a:r>
            <a:rPr lang="ru-RU" sz="2000" dirty="0" smtClean="0"/>
            <a:t>За время работы клуба определился цикл мероприятий, ставших традиционными.</a:t>
          </a:r>
          <a:endParaRPr lang="ru-RU" sz="2000" dirty="0"/>
        </a:p>
      </dgm:t>
    </dgm:pt>
    <dgm:pt modelId="{1826EF3E-7F6B-42F4-A4F6-CF38D2507D3A}" type="parTrans" cxnId="{CE9C9B81-DDAA-4D2F-ACEC-5B54BF45E661}">
      <dgm:prSet/>
      <dgm:spPr/>
      <dgm:t>
        <a:bodyPr/>
        <a:lstStyle/>
        <a:p>
          <a:endParaRPr lang="ru-RU"/>
        </a:p>
      </dgm:t>
    </dgm:pt>
    <dgm:pt modelId="{7F45BF88-3000-4BB0-8D31-2BFE51FFD0F8}" type="sibTrans" cxnId="{CE9C9B81-DDAA-4D2F-ACEC-5B54BF45E661}">
      <dgm:prSet/>
      <dgm:spPr/>
      <dgm:t>
        <a:bodyPr/>
        <a:lstStyle/>
        <a:p>
          <a:endParaRPr lang="ru-RU"/>
        </a:p>
      </dgm:t>
    </dgm:pt>
    <dgm:pt modelId="{0DE1110E-2991-4A7E-BFB3-A8C9195B449E}" type="pres">
      <dgm:prSet presAssocID="{E7656304-2C4C-444A-8AE2-71BCC2B444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8C465-C380-4391-AF74-3E22650833DF}" type="pres">
      <dgm:prSet presAssocID="{E7656304-2C4C-444A-8AE2-71BCC2B444A7}" presName="dummyMaxCanvas" presStyleCnt="0">
        <dgm:presLayoutVars/>
      </dgm:prSet>
      <dgm:spPr/>
    </dgm:pt>
    <dgm:pt modelId="{E5BC85D4-A58D-4DDC-8722-4EE741E83097}" type="pres">
      <dgm:prSet presAssocID="{E7656304-2C4C-444A-8AE2-71BCC2B444A7}" presName="FourNodes_1" presStyleLbl="node1" presStyleIdx="0" presStyleCnt="4" custScaleY="146211" custLinFactNeighborY="1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04AF-3710-4FA0-9F17-827462C6B04A}" type="pres">
      <dgm:prSet presAssocID="{E7656304-2C4C-444A-8AE2-71BCC2B444A7}" presName="FourNodes_2" presStyleLbl="node1" presStyleIdx="1" presStyleCnt="4" custScaleY="52274" custLinFactNeighborX="2367" custLinFactNeighborY="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5CE54-E51A-4018-A147-DDBE97993B23}" type="pres">
      <dgm:prSet presAssocID="{E7656304-2C4C-444A-8AE2-71BCC2B444A7}" presName="FourNodes_3" presStyleLbl="node1" presStyleIdx="2" presStyleCnt="4" custScaleY="118936" custLinFactNeighborX="-24" custLinFactNeighborY="-20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96DFA-C036-4272-85B9-83C50A4268BA}" type="pres">
      <dgm:prSet presAssocID="{E7656304-2C4C-444A-8AE2-71BCC2B444A7}" presName="FourNodes_4" presStyleLbl="node1" presStyleIdx="3" presStyleCnt="4" custScaleY="60983" custLinFactNeighborX="-2539" custLinFactNeighborY="-4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885E8-8EA4-467C-BFA0-656AEDFE230B}" type="pres">
      <dgm:prSet presAssocID="{E7656304-2C4C-444A-8AE2-71BCC2B444A7}" presName="FourConn_1-2" presStyleLbl="fgAccFollowNode1" presStyleIdx="0" presStyleCnt="3" custLinFactNeighborX="2391" custLinFactNeighborY="4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8293-EE42-486E-BC9A-FC9425676F64}" type="pres">
      <dgm:prSet presAssocID="{E7656304-2C4C-444A-8AE2-71BCC2B444A7}" presName="FourConn_2-3" presStyleLbl="fgAccFollowNode1" presStyleIdx="1" presStyleCnt="3" custLinFactNeighborX="5480" custLinFactNeighborY="1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CB66C-9521-4CC8-8C01-B24A98562059}" type="pres">
      <dgm:prSet presAssocID="{E7656304-2C4C-444A-8AE2-71BCC2B444A7}" presName="FourConn_3-4" presStyleLbl="fgAccFollowNode1" presStyleIdx="2" presStyleCnt="3" custLinFactNeighborX="9501" custLinFactNeighborY="-18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C322-50FA-42A5-9566-DFB49BBA42DB}" type="pres">
      <dgm:prSet presAssocID="{E7656304-2C4C-444A-8AE2-71BCC2B444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29C53-FD21-40D6-BF31-B9995D398A92}" type="pres">
      <dgm:prSet presAssocID="{E7656304-2C4C-444A-8AE2-71BCC2B444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69E12-87BB-4C58-A54C-C13EA0C00162}" type="pres">
      <dgm:prSet presAssocID="{E7656304-2C4C-444A-8AE2-71BCC2B444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C8E47-0FB1-4D0D-A472-F322B199D602}" type="pres">
      <dgm:prSet presAssocID="{E7656304-2C4C-444A-8AE2-71BCC2B444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43973-3BCC-4100-8E45-40FB46D95DD1}" type="presOf" srcId="{C1458E5A-B5CF-44A6-BB3D-5F7522961FE2}" destId="{FFD885E8-8EA4-467C-BFA0-656AEDFE230B}" srcOrd="0" destOrd="0" presId="urn:microsoft.com/office/officeart/2005/8/layout/vProcess5"/>
    <dgm:cxn modelId="{8F6EE319-E291-4861-A5BB-B8B7597D4A78}" type="presOf" srcId="{3CAF7A33-6DC2-4131-96A3-2B51EE9CB046}" destId="{B23504AF-3710-4FA0-9F17-827462C6B04A}" srcOrd="0" destOrd="0" presId="urn:microsoft.com/office/officeart/2005/8/layout/vProcess5"/>
    <dgm:cxn modelId="{CA312CCD-6667-4813-823A-D402BA398878}" srcId="{E7656304-2C4C-444A-8AE2-71BCC2B444A7}" destId="{4EB4FA0B-D54E-4947-B6A5-EA8C3E4BF8BF}" srcOrd="0" destOrd="0" parTransId="{24EE06DB-D4D1-479F-8862-EC6B39582B3A}" sibTransId="{C1458E5A-B5CF-44A6-BB3D-5F7522961FE2}"/>
    <dgm:cxn modelId="{0E65339E-7D19-424D-B967-77259DA9722A}" type="presOf" srcId="{93FBFD75-772F-458D-BB18-EE6C4899558B}" destId="{3F8B8293-EE42-486E-BC9A-FC9425676F64}" srcOrd="0" destOrd="0" presId="urn:microsoft.com/office/officeart/2005/8/layout/vProcess5"/>
    <dgm:cxn modelId="{ED87EF05-F595-49E8-BFFF-1B4E0D73009D}" type="presOf" srcId="{4EB4FA0B-D54E-4947-B6A5-EA8C3E4BF8BF}" destId="{E5BC85D4-A58D-4DDC-8722-4EE741E83097}" srcOrd="0" destOrd="0" presId="urn:microsoft.com/office/officeart/2005/8/layout/vProcess5"/>
    <dgm:cxn modelId="{AF234A14-CCE8-413C-9704-03866E6E9341}" type="presOf" srcId="{E7656304-2C4C-444A-8AE2-71BCC2B444A7}" destId="{0DE1110E-2991-4A7E-BFB3-A8C9195B449E}" srcOrd="0" destOrd="0" presId="urn:microsoft.com/office/officeart/2005/8/layout/vProcess5"/>
    <dgm:cxn modelId="{15408592-85DA-4257-A965-A1724A958F81}" type="presOf" srcId="{60FB0F44-9461-4742-8C93-D299075C7159}" destId="{ACF5CE54-E51A-4018-A147-DDBE97993B23}" srcOrd="0" destOrd="0" presId="urn:microsoft.com/office/officeart/2005/8/layout/vProcess5"/>
    <dgm:cxn modelId="{F710429C-C237-4BAE-BD46-78CEAC1DCC33}" type="presOf" srcId="{4EB4FA0B-D54E-4947-B6A5-EA8C3E4BF8BF}" destId="{2D23C322-50FA-42A5-9566-DFB49BBA42DB}" srcOrd="1" destOrd="0" presId="urn:microsoft.com/office/officeart/2005/8/layout/vProcess5"/>
    <dgm:cxn modelId="{92C387F5-6BAA-4733-9BED-150A5F7E8F52}" srcId="{E7656304-2C4C-444A-8AE2-71BCC2B444A7}" destId="{3CAF7A33-6DC2-4131-96A3-2B51EE9CB046}" srcOrd="1" destOrd="0" parTransId="{E51E9893-31D5-410F-8550-518C92E29BFB}" sibTransId="{93FBFD75-772F-458D-BB18-EE6C4899558B}"/>
    <dgm:cxn modelId="{C9CF94AE-21DB-4A5D-A1C4-2A6702409B28}" type="presOf" srcId="{56C3CDFD-4448-4A06-9FDC-6BC8B9F98C3C}" destId="{BDFC8E47-0FB1-4D0D-A472-F322B199D602}" srcOrd="1" destOrd="0" presId="urn:microsoft.com/office/officeart/2005/8/layout/vProcess5"/>
    <dgm:cxn modelId="{CDFCAE94-858A-4314-A3BE-0775EFB9CDA4}" type="presOf" srcId="{3CAF7A33-6DC2-4131-96A3-2B51EE9CB046}" destId="{BF229C53-FD21-40D6-BF31-B9995D398A92}" srcOrd="1" destOrd="0" presId="urn:microsoft.com/office/officeart/2005/8/layout/vProcess5"/>
    <dgm:cxn modelId="{D8266F6C-683C-42A7-B312-096F13776679}" type="presOf" srcId="{60FB0F44-9461-4742-8C93-D299075C7159}" destId="{07569E12-87BB-4C58-A54C-C13EA0C00162}" srcOrd="1" destOrd="0" presId="urn:microsoft.com/office/officeart/2005/8/layout/vProcess5"/>
    <dgm:cxn modelId="{E24D1304-A7CC-4AE6-9559-6623925AE9B8}" type="presOf" srcId="{9D44FFEE-1401-409B-B39B-28F92BAEE422}" destId="{97DCB66C-9521-4CC8-8C01-B24A98562059}" srcOrd="0" destOrd="0" presId="urn:microsoft.com/office/officeart/2005/8/layout/vProcess5"/>
    <dgm:cxn modelId="{CE9C9B81-DDAA-4D2F-ACEC-5B54BF45E661}" srcId="{E7656304-2C4C-444A-8AE2-71BCC2B444A7}" destId="{56C3CDFD-4448-4A06-9FDC-6BC8B9F98C3C}" srcOrd="3" destOrd="0" parTransId="{1826EF3E-7F6B-42F4-A4F6-CF38D2507D3A}" sibTransId="{7F45BF88-3000-4BB0-8D31-2BFE51FFD0F8}"/>
    <dgm:cxn modelId="{F556ADB2-D7B1-403B-A301-AC93766635C1}" type="presOf" srcId="{56C3CDFD-4448-4A06-9FDC-6BC8B9F98C3C}" destId="{C9C96DFA-C036-4272-85B9-83C50A4268BA}" srcOrd="0" destOrd="0" presId="urn:microsoft.com/office/officeart/2005/8/layout/vProcess5"/>
    <dgm:cxn modelId="{2CD8EF6D-5A77-43B0-958E-5CA040FC58BB}" srcId="{E7656304-2C4C-444A-8AE2-71BCC2B444A7}" destId="{60FB0F44-9461-4742-8C93-D299075C7159}" srcOrd="2" destOrd="0" parTransId="{F8B448D1-D3D8-4053-B6B1-89774FA0DE9B}" sibTransId="{9D44FFEE-1401-409B-B39B-28F92BAEE422}"/>
    <dgm:cxn modelId="{4D47A4E8-9320-4F30-80B5-40D7E187D9C6}" type="presParOf" srcId="{0DE1110E-2991-4A7E-BFB3-A8C9195B449E}" destId="{1268C465-C380-4391-AF74-3E22650833DF}" srcOrd="0" destOrd="0" presId="urn:microsoft.com/office/officeart/2005/8/layout/vProcess5"/>
    <dgm:cxn modelId="{98174528-0489-4B50-B24B-DF011489C869}" type="presParOf" srcId="{0DE1110E-2991-4A7E-BFB3-A8C9195B449E}" destId="{E5BC85D4-A58D-4DDC-8722-4EE741E83097}" srcOrd="1" destOrd="0" presId="urn:microsoft.com/office/officeart/2005/8/layout/vProcess5"/>
    <dgm:cxn modelId="{EC7BBB55-0219-44ED-86AA-74A9521A25B1}" type="presParOf" srcId="{0DE1110E-2991-4A7E-BFB3-A8C9195B449E}" destId="{B23504AF-3710-4FA0-9F17-827462C6B04A}" srcOrd="2" destOrd="0" presId="urn:microsoft.com/office/officeart/2005/8/layout/vProcess5"/>
    <dgm:cxn modelId="{F4423A3E-08DB-456E-9F96-924995ECDAB7}" type="presParOf" srcId="{0DE1110E-2991-4A7E-BFB3-A8C9195B449E}" destId="{ACF5CE54-E51A-4018-A147-DDBE97993B23}" srcOrd="3" destOrd="0" presId="urn:microsoft.com/office/officeart/2005/8/layout/vProcess5"/>
    <dgm:cxn modelId="{A5D25165-DE0A-41E1-97CD-E4F3AA140BA8}" type="presParOf" srcId="{0DE1110E-2991-4A7E-BFB3-A8C9195B449E}" destId="{C9C96DFA-C036-4272-85B9-83C50A4268BA}" srcOrd="4" destOrd="0" presId="urn:microsoft.com/office/officeart/2005/8/layout/vProcess5"/>
    <dgm:cxn modelId="{8AE558C8-0DF0-4270-8662-CB372D772D0E}" type="presParOf" srcId="{0DE1110E-2991-4A7E-BFB3-A8C9195B449E}" destId="{FFD885E8-8EA4-467C-BFA0-656AEDFE230B}" srcOrd="5" destOrd="0" presId="urn:microsoft.com/office/officeart/2005/8/layout/vProcess5"/>
    <dgm:cxn modelId="{F0DDC7BE-EB98-4068-8E17-D3B3BC69880D}" type="presParOf" srcId="{0DE1110E-2991-4A7E-BFB3-A8C9195B449E}" destId="{3F8B8293-EE42-486E-BC9A-FC9425676F64}" srcOrd="6" destOrd="0" presId="urn:microsoft.com/office/officeart/2005/8/layout/vProcess5"/>
    <dgm:cxn modelId="{CA2F332C-51BA-44C7-B442-172542114BD7}" type="presParOf" srcId="{0DE1110E-2991-4A7E-BFB3-A8C9195B449E}" destId="{97DCB66C-9521-4CC8-8C01-B24A98562059}" srcOrd="7" destOrd="0" presId="urn:microsoft.com/office/officeart/2005/8/layout/vProcess5"/>
    <dgm:cxn modelId="{5C8CD21C-063C-4824-BB21-369151C6FB0D}" type="presParOf" srcId="{0DE1110E-2991-4A7E-BFB3-A8C9195B449E}" destId="{2D23C322-50FA-42A5-9566-DFB49BBA42DB}" srcOrd="8" destOrd="0" presId="urn:microsoft.com/office/officeart/2005/8/layout/vProcess5"/>
    <dgm:cxn modelId="{BE32C9F4-AB8B-40D6-A45C-48ED4EA421E8}" type="presParOf" srcId="{0DE1110E-2991-4A7E-BFB3-A8C9195B449E}" destId="{BF229C53-FD21-40D6-BF31-B9995D398A92}" srcOrd="9" destOrd="0" presId="urn:microsoft.com/office/officeart/2005/8/layout/vProcess5"/>
    <dgm:cxn modelId="{2FD1243C-BC5F-4EB8-AA0F-1698FAE4F408}" type="presParOf" srcId="{0DE1110E-2991-4A7E-BFB3-A8C9195B449E}" destId="{07569E12-87BB-4C58-A54C-C13EA0C00162}" srcOrd="10" destOrd="0" presId="urn:microsoft.com/office/officeart/2005/8/layout/vProcess5"/>
    <dgm:cxn modelId="{90B710D9-DC60-4530-98A2-274AE53C114F}" type="presParOf" srcId="{0DE1110E-2991-4A7E-BFB3-A8C9195B449E}" destId="{BDFC8E47-0FB1-4D0D-A472-F322B199D602}" srcOrd="11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4FD43D-E4CA-4A9E-BA54-F17B4982673E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3B66F7D-EE70-4873-B1C5-A8BF75B563CF}">
      <dgm:prSet phldrT="[Текст]" custT="1"/>
      <dgm:spPr/>
      <dgm:t>
        <a:bodyPr/>
        <a:lstStyle/>
        <a:p>
          <a:r>
            <a:rPr lang="ru-RU" sz="2000" dirty="0" smtClean="0"/>
            <a:t>Чудеса демонстрируют все участники праздника:</a:t>
          </a:r>
          <a:endParaRPr lang="ru-RU" sz="2000" dirty="0"/>
        </a:p>
      </dgm:t>
    </dgm:pt>
    <dgm:pt modelId="{FA46A08E-37A1-4028-8892-C1160B2AB576}" type="parTrans" cxnId="{4EC747E9-2D7D-4993-BF79-EC0979CDA221}">
      <dgm:prSet/>
      <dgm:spPr/>
      <dgm:t>
        <a:bodyPr/>
        <a:lstStyle/>
        <a:p>
          <a:endParaRPr lang="ru-RU"/>
        </a:p>
      </dgm:t>
    </dgm:pt>
    <dgm:pt modelId="{7DBB5C79-1CE5-41D1-8391-01C3BA8B8FF3}" type="sibTrans" cxnId="{4EC747E9-2D7D-4993-BF79-EC0979CDA221}">
      <dgm:prSet/>
      <dgm:spPr/>
      <dgm:t>
        <a:bodyPr/>
        <a:lstStyle/>
        <a:p>
          <a:endParaRPr lang="ru-RU"/>
        </a:p>
      </dgm:t>
    </dgm:pt>
    <dgm:pt modelId="{259ACDA3-AF9C-4C69-968D-6D9BCC0D4677}">
      <dgm:prSet phldrT="[Текст]" custT="1"/>
      <dgm:spPr/>
      <dgm:t>
        <a:bodyPr/>
        <a:lstStyle/>
        <a:p>
          <a:r>
            <a:rPr lang="ru-RU" sz="2000" dirty="0" smtClean="0"/>
            <a:t>приезжие фокусники – студенты СГУ из команды «Заряд науки», </a:t>
          </a:r>
          <a:endParaRPr lang="ru-RU" sz="2000" dirty="0"/>
        </a:p>
      </dgm:t>
    </dgm:pt>
    <dgm:pt modelId="{DDBEBFC9-E448-49BD-AB1F-03567A65A911}" type="parTrans" cxnId="{ABE808EA-AF2B-4F23-895C-96D93B6003F3}">
      <dgm:prSet/>
      <dgm:spPr/>
      <dgm:t>
        <a:bodyPr/>
        <a:lstStyle/>
        <a:p>
          <a:endParaRPr lang="ru-RU"/>
        </a:p>
      </dgm:t>
    </dgm:pt>
    <dgm:pt modelId="{6067FD32-A0D2-4C26-916E-59945ED7C370}" type="sibTrans" cxnId="{ABE808EA-AF2B-4F23-895C-96D93B6003F3}">
      <dgm:prSet/>
      <dgm:spPr/>
      <dgm:t>
        <a:bodyPr/>
        <a:lstStyle/>
        <a:p>
          <a:endParaRPr lang="ru-RU"/>
        </a:p>
      </dgm:t>
    </dgm:pt>
    <dgm:pt modelId="{23772109-D4FC-4C10-B8B4-C8D9E73AFFB0}">
      <dgm:prSet phldrT="[Текст]" custT="1"/>
      <dgm:spPr/>
      <dgm:t>
        <a:bodyPr/>
        <a:lstStyle/>
        <a:p>
          <a:r>
            <a:rPr lang="ru-RU" sz="2000" dirty="0" smtClean="0"/>
            <a:t>учащиеся школы, </a:t>
          </a:r>
          <a:endParaRPr lang="ru-RU" sz="2000" dirty="0"/>
        </a:p>
      </dgm:t>
    </dgm:pt>
    <dgm:pt modelId="{513B78DD-91CA-427C-AC6F-747C90AC077B}" type="parTrans" cxnId="{496BC754-1662-4F64-8651-D9A06CB999D5}">
      <dgm:prSet/>
      <dgm:spPr/>
      <dgm:t>
        <a:bodyPr/>
        <a:lstStyle/>
        <a:p>
          <a:endParaRPr lang="ru-RU"/>
        </a:p>
      </dgm:t>
    </dgm:pt>
    <dgm:pt modelId="{113817A0-1B25-4A05-B40F-C1DF47AEA008}" type="sibTrans" cxnId="{496BC754-1662-4F64-8651-D9A06CB999D5}">
      <dgm:prSet/>
      <dgm:spPr/>
      <dgm:t>
        <a:bodyPr/>
        <a:lstStyle/>
        <a:p>
          <a:endParaRPr lang="ru-RU"/>
        </a:p>
      </dgm:t>
    </dgm:pt>
    <dgm:pt modelId="{D8C7AE05-82F9-4CE0-8504-2122E46F7505}">
      <dgm:prSet phldrT="[Текст]" custT="1"/>
      <dgm:spPr/>
      <dgm:t>
        <a:bodyPr/>
        <a:lstStyle/>
        <a:p>
          <a:r>
            <a:rPr lang="ru-RU" sz="2000" dirty="0" smtClean="0"/>
            <a:t>волонтеры МБУ «</a:t>
          </a:r>
          <a:r>
            <a:rPr lang="ru-RU" sz="2000" dirty="0" err="1" smtClean="0"/>
            <a:t>Энгельсская</a:t>
          </a:r>
          <a:r>
            <a:rPr lang="ru-RU" sz="2000" dirty="0" smtClean="0"/>
            <a:t> молодежь». </a:t>
          </a:r>
          <a:endParaRPr lang="ru-RU" sz="2000" dirty="0"/>
        </a:p>
      </dgm:t>
    </dgm:pt>
    <dgm:pt modelId="{9FC3F1A5-38FA-4C20-AB67-A299F05964A4}" type="parTrans" cxnId="{0E7FF276-6020-4BD8-A5F7-D1514FBDD700}">
      <dgm:prSet/>
      <dgm:spPr/>
      <dgm:t>
        <a:bodyPr/>
        <a:lstStyle/>
        <a:p>
          <a:endParaRPr lang="ru-RU"/>
        </a:p>
      </dgm:t>
    </dgm:pt>
    <dgm:pt modelId="{97E5AE20-0A12-4597-B993-1D3FD7CFD885}" type="sibTrans" cxnId="{0E7FF276-6020-4BD8-A5F7-D1514FBDD700}">
      <dgm:prSet/>
      <dgm:spPr/>
      <dgm:t>
        <a:bodyPr/>
        <a:lstStyle/>
        <a:p>
          <a:endParaRPr lang="ru-RU"/>
        </a:p>
      </dgm:t>
    </dgm:pt>
    <dgm:pt modelId="{7556F7F4-7374-4179-8F2D-FAC105A246CC}" type="pres">
      <dgm:prSet presAssocID="{0A4FD43D-E4CA-4A9E-BA54-F17B4982673E}" presName="linearFlow" presStyleCnt="0">
        <dgm:presLayoutVars>
          <dgm:resizeHandles val="exact"/>
        </dgm:presLayoutVars>
      </dgm:prSet>
      <dgm:spPr/>
    </dgm:pt>
    <dgm:pt modelId="{99F9D082-726C-4B67-8967-7881F9CBE583}" type="pres">
      <dgm:prSet presAssocID="{93B66F7D-EE70-4873-B1C5-A8BF75B563CF}" presName="node" presStyleLbl="node1" presStyleIdx="0" presStyleCnt="4" custScaleX="13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18D6B-481A-425B-AFCE-C3DAA5926885}" type="pres">
      <dgm:prSet presAssocID="{7DBB5C79-1CE5-41D1-8391-01C3BA8B8FF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A1DDDC2-2356-4AB3-8925-32695AA45084}" type="pres">
      <dgm:prSet presAssocID="{7DBB5C79-1CE5-41D1-8391-01C3BA8B8FF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5FCD899-56C0-4005-83B9-79F97DC0BB46}" type="pres">
      <dgm:prSet presAssocID="{259ACDA3-AF9C-4C69-968D-6D9BCC0D46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E4B48-459B-4478-B5E9-C60C6498F599}" type="pres">
      <dgm:prSet presAssocID="{6067FD32-A0D2-4C26-916E-59945ED7C37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F6893E4-85F1-4040-9040-FA625FB4ED29}" type="pres">
      <dgm:prSet presAssocID="{6067FD32-A0D2-4C26-916E-59945ED7C37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49429F6-7E9D-4C07-A902-0EE9999C6AC0}" type="pres">
      <dgm:prSet presAssocID="{23772109-D4FC-4C10-B8B4-C8D9E73AFF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0F3D-A1A5-47E4-AA6C-D70E219029E2}" type="pres">
      <dgm:prSet presAssocID="{113817A0-1B25-4A05-B40F-C1DF47AEA00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2920700-B293-4EAB-ACA5-2C885C492F08}" type="pres">
      <dgm:prSet presAssocID="{113817A0-1B25-4A05-B40F-C1DF47AEA00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E9BD5C5-C793-4FA5-A9E0-323A431E6599}" type="pres">
      <dgm:prSet presAssocID="{D8C7AE05-82F9-4CE0-8504-2122E46F75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6BC754-1662-4F64-8651-D9A06CB999D5}" srcId="{0A4FD43D-E4CA-4A9E-BA54-F17B4982673E}" destId="{23772109-D4FC-4C10-B8B4-C8D9E73AFFB0}" srcOrd="2" destOrd="0" parTransId="{513B78DD-91CA-427C-AC6F-747C90AC077B}" sibTransId="{113817A0-1B25-4A05-B40F-C1DF47AEA008}"/>
    <dgm:cxn modelId="{AD8828A8-AF44-41E2-8714-7DFF57A29BEF}" type="presOf" srcId="{7DBB5C79-1CE5-41D1-8391-01C3BA8B8FF3}" destId="{ED518D6B-481A-425B-AFCE-C3DAA5926885}" srcOrd="0" destOrd="0" presId="urn:microsoft.com/office/officeart/2005/8/layout/process2"/>
    <dgm:cxn modelId="{BE1C3666-79DA-4817-812F-CA03B37BB90F}" type="presOf" srcId="{93B66F7D-EE70-4873-B1C5-A8BF75B563CF}" destId="{99F9D082-726C-4B67-8967-7881F9CBE583}" srcOrd="0" destOrd="0" presId="urn:microsoft.com/office/officeart/2005/8/layout/process2"/>
    <dgm:cxn modelId="{0E7FF276-6020-4BD8-A5F7-D1514FBDD700}" srcId="{0A4FD43D-E4CA-4A9E-BA54-F17B4982673E}" destId="{D8C7AE05-82F9-4CE0-8504-2122E46F7505}" srcOrd="3" destOrd="0" parTransId="{9FC3F1A5-38FA-4C20-AB67-A299F05964A4}" sibTransId="{97E5AE20-0A12-4597-B993-1D3FD7CFD885}"/>
    <dgm:cxn modelId="{ABE808EA-AF2B-4F23-895C-96D93B6003F3}" srcId="{0A4FD43D-E4CA-4A9E-BA54-F17B4982673E}" destId="{259ACDA3-AF9C-4C69-968D-6D9BCC0D4677}" srcOrd="1" destOrd="0" parTransId="{DDBEBFC9-E448-49BD-AB1F-03567A65A911}" sibTransId="{6067FD32-A0D2-4C26-916E-59945ED7C370}"/>
    <dgm:cxn modelId="{BA95A035-4306-4A01-AFDE-ADF990C08D9E}" type="presOf" srcId="{113817A0-1B25-4A05-B40F-C1DF47AEA008}" destId="{2EB50F3D-A1A5-47E4-AA6C-D70E219029E2}" srcOrd="0" destOrd="0" presId="urn:microsoft.com/office/officeart/2005/8/layout/process2"/>
    <dgm:cxn modelId="{5D66C43C-8ED2-464A-B7C1-E8A3CE479F01}" type="presOf" srcId="{6067FD32-A0D2-4C26-916E-59945ED7C370}" destId="{3B6E4B48-459B-4478-B5E9-C60C6498F599}" srcOrd="0" destOrd="0" presId="urn:microsoft.com/office/officeart/2005/8/layout/process2"/>
    <dgm:cxn modelId="{A4B8EC7F-AAE4-4731-A84D-E6F2E306FEE7}" type="presOf" srcId="{D8C7AE05-82F9-4CE0-8504-2122E46F7505}" destId="{3E9BD5C5-C793-4FA5-A9E0-323A431E6599}" srcOrd="0" destOrd="0" presId="urn:microsoft.com/office/officeart/2005/8/layout/process2"/>
    <dgm:cxn modelId="{79DC399C-CEB7-4515-9B3B-0E689CF4B81A}" type="presOf" srcId="{23772109-D4FC-4C10-B8B4-C8D9E73AFFB0}" destId="{949429F6-7E9D-4C07-A902-0EE9999C6AC0}" srcOrd="0" destOrd="0" presId="urn:microsoft.com/office/officeart/2005/8/layout/process2"/>
    <dgm:cxn modelId="{AF2292EB-A0A4-48AF-9807-F7D566AD0286}" type="presOf" srcId="{0A4FD43D-E4CA-4A9E-BA54-F17B4982673E}" destId="{7556F7F4-7374-4179-8F2D-FAC105A246CC}" srcOrd="0" destOrd="0" presId="urn:microsoft.com/office/officeart/2005/8/layout/process2"/>
    <dgm:cxn modelId="{E5FBA4D0-22B9-43DF-A758-9948159F28C4}" type="presOf" srcId="{113817A0-1B25-4A05-B40F-C1DF47AEA008}" destId="{12920700-B293-4EAB-ACA5-2C885C492F08}" srcOrd="1" destOrd="0" presId="urn:microsoft.com/office/officeart/2005/8/layout/process2"/>
    <dgm:cxn modelId="{ED4D320B-796D-435A-A226-B1E25C881FC2}" type="presOf" srcId="{259ACDA3-AF9C-4C69-968D-6D9BCC0D4677}" destId="{E5FCD899-56C0-4005-83B9-79F97DC0BB46}" srcOrd="0" destOrd="0" presId="urn:microsoft.com/office/officeart/2005/8/layout/process2"/>
    <dgm:cxn modelId="{4EC747E9-2D7D-4993-BF79-EC0979CDA221}" srcId="{0A4FD43D-E4CA-4A9E-BA54-F17B4982673E}" destId="{93B66F7D-EE70-4873-B1C5-A8BF75B563CF}" srcOrd="0" destOrd="0" parTransId="{FA46A08E-37A1-4028-8892-C1160B2AB576}" sibTransId="{7DBB5C79-1CE5-41D1-8391-01C3BA8B8FF3}"/>
    <dgm:cxn modelId="{504AF9DE-E5A1-42C9-BDFB-C62132492253}" type="presOf" srcId="{6067FD32-A0D2-4C26-916E-59945ED7C370}" destId="{6F6893E4-85F1-4040-9040-FA625FB4ED29}" srcOrd="1" destOrd="0" presId="urn:microsoft.com/office/officeart/2005/8/layout/process2"/>
    <dgm:cxn modelId="{DE50B7BA-02B0-4422-AEBE-5AC01880F5B9}" type="presOf" srcId="{7DBB5C79-1CE5-41D1-8391-01C3BA8B8FF3}" destId="{1A1DDDC2-2356-4AB3-8925-32695AA45084}" srcOrd="1" destOrd="0" presId="urn:microsoft.com/office/officeart/2005/8/layout/process2"/>
    <dgm:cxn modelId="{165B5229-164D-41C1-AEDD-EBE1C1978776}" type="presParOf" srcId="{7556F7F4-7374-4179-8F2D-FAC105A246CC}" destId="{99F9D082-726C-4B67-8967-7881F9CBE583}" srcOrd="0" destOrd="0" presId="urn:microsoft.com/office/officeart/2005/8/layout/process2"/>
    <dgm:cxn modelId="{88B52170-497B-48B4-8FEF-6606B6B49247}" type="presParOf" srcId="{7556F7F4-7374-4179-8F2D-FAC105A246CC}" destId="{ED518D6B-481A-425B-AFCE-C3DAA5926885}" srcOrd="1" destOrd="0" presId="urn:microsoft.com/office/officeart/2005/8/layout/process2"/>
    <dgm:cxn modelId="{04E9BB78-EB89-416C-B29C-3620D3332CF9}" type="presParOf" srcId="{ED518D6B-481A-425B-AFCE-C3DAA5926885}" destId="{1A1DDDC2-2356-4AB3-8925-32695AA45084}" srcOrd="0" destOrd="0" presId="urn:microsoft.com/office/officeart/2005/8/layout/process2"/>
    <dgm:cxn modelId="{8EA0D80F-21F4-4178-AA8D-FC5E0AB7547C}" type="presParOf" srcId="{7556F7F4-7374-4179-8F2D-FAC105A246CC}" destId="{E5FCD899-56C0-4005-83B9-79F97DC0BB46}" srcOrd="2" destOrd="0" presId="urn:microsoft.com/office/officeart/2005/8/layout/process2"/>
    <dgm:cxn modelId="{5882C0ED-FA20-4BCB-BA1B-A7D25EAE99A7}" type="presParOf" srcId="{7556F7F4-7374-4179-8F2D-FAC105A246CC}" destId="{3B6E4B48-459B-4478-B5E9-C60C6498F599}" srcOrd="3" destOrd="0" presId="urn:microsoft.com/office/officeart/2005/8/layout/process2"/>
    <dgm:cxn modelId="{6679F225-FE82-4F6A-80DA-A71EF9A50F9D}" type="presParOf" srcId="{3B6E4B48-459B-4478-B5E9-C60C6498F599}" destId="{6F6893E4-85F1-4040-9040-FA625FB4ED29}" srcOrd="0" destOrd="0" presId="urn:microsoft.com/office/officeart/2005/8/layout/process2"/>
    <dgm:cxn modelId="{B429DBDD-8FBB-4646-9914-D20A0132E25C}" type="presParOf" srcId="{7556F7F4-7374-4179-8F2D-FAC105A246CC}" destId="{949429F6-7E9D-4C07-A902-0EE9999C6AC0}" srcOrd="4" destOrd="0" presId="urn:microsoft.com/office/officeart/2005/8/layout/process2"/>
    <dgm:cxn modelId="{1300E474-0EF8-40F1-9A94-1117952A83E8}" type="presParOf" srcId="{7556F7F4-7374-4179-8F2D-FAC105A246CC}" destId="{2EB50F3D-A1A5-47E4-AA6C-D70E219029E2}" srcOrd="5" destOrd="0" presId="urn:microsoft.com/office/officeart/2005/8/layout/process2"/>
    <dgm:cxn modelId="{74004A75-A3AD-4270-8F28-FE243376C179}" type="presParOf" srcId="{2EB50F3D-A1A5-47E4-AA6C-D70E219029E2}" destId="{12920700-B293-4EAB-ACA5-2C885C492F08}" srcOrd="0" destOrd="0" presId="urn:microsoft.com/office/officeart/2005/8/layout/process2"/>
    <dgm:cxn modelId="{7D7CEBF4-DC98-4265-85AF-A50288B5FD87}" type="presParOf" srcId="{7556F7F4-7374-4179-8F2D-FAC105A246CC}" destId="{3E9BD5C5-C793-4FA5-A9E0-323A431E6599}" srcOrd="6" destOrd="0" presId="urn:microsoft.com/office/officeart/2005/8/layout/process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D9975D-9199-4E21-AC40-ECCA25D9C95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8F2C1F-43F0-4897-A92C-03BBF1AAF2AC}">
      <dgm:prSet phldrT="[Текст]"/>
      <dgm:spPr/>
      <dgm:t>
        <a:bodyPr/>
        <a:lstStyle/>
        <a:p>
          <a:r>
            <a:rPr lang="ru-RU" dirty="0" smtClean="0"/>
            <a:t>Ребята рисуют «иероглифы счастья», </a:t>
          </a:r>
          <a:endParaRPr lang="ru-RU" dirty="0"/>
        </a:p>
      </dgm:t>
    </dgm:pt>
    <dgm:pt modelId="{581BCC08-780A-4C15-B279-FA7606723116}" type="parTrans" cxnId="{95C77DEF-BF41-4DEC-9365-1BB50509ABCB}">
      <dgm:prSet/>
      <dgm:spPr/>
      <dgm:t>
        <a:bodyPr/>
        <a:lstStyle/>
        <a:p>
          <a:endParaRPr lang="ru-RU"/>
        </a:p>
      </dgm:t>
    </dgm:pt>
    <dgm:pt modelId="{09002144-5C1A-407E-9B5E-5B22050889C7}" type="sibTrans" cxnId="{95C77DEF-BF41-4DEC-9365-1BB50509ABCB}">
      <dgm:prSet/>
      <dgm:spPr/>
      <dgm:t>
        <a:bodyPr/>
        <a:lstStyle/>
        <a:p>
          <a:endParaRPr lang="ru-RU"/>
        </a:p>
      </dgm:t>
    </dgm:pt>
    <dgm:pt modelId="{A6E24C83-2D85-47CE-9897-D0EA882E9C33}">
      <dgm:prSet phldrT="[Текст]"/>
      <dgm:spPr/>
      <dgm:t>
        <a:bodyPr/>
        <a:lstStyle/>
        <a:p>
          <a:r>
            <a:rPr lang="ru-RU" dirty="0" smtClean="0"/>
            <a:t>танцуют африканские танцы, </a:t>
          </a:r>
          <a:endParaRPr lang="ru-RU" dirty="0"/>
        </a:p>
      </dgm:t>
    </dgm:pt>
    <dgm:pt modelId="{32652B2F-449E-4E08-B900-1626A44E5D57}" type="parTrans" cxnId="{4B920A69-0F12-4108-A5A3-461F2AC19A33}">
      <dgm:prSet/>
      <dgm:spPr/>
      <dgm:t>
        <a:bodyPr/>
        <a:lstStyle/>
        <a:p>
          <a:endParaRPr lang="ru-RU"/>
        </a:p>
      </dgm:t>
    </dgm:pt>
    <dgm:pt modelId="{CD47B213-8AC1-4AC3-B1F5-694F0416877E}" type="sibTrans" cxnId="{4B920A69-0F12-4108-A5A3-461F2AC19A33}">
      <dgm:prSet/>
      <dgm:spPr/>
      <dgm:t>
        <a:bodyPr/>
        <a:lstStyle/>
        <a:p>
          <a:endParaRPr lang="ru-RU"/>
        </a:p>
      </dgm:t>
    </dgm:pt>
    <dgm:pt modelId="{8A1DF09C-4DEB-4AEC-9A72-738B27AADA68}">
      <dgm:prSet phldrT="[Текст]"/>
      <dgm:spPr/>
      <dgm:t>
        <a:bodyPr/>
        <a:lstStyle/>
        <a:p>
          <a:r>
            <a:rPr lang="ru-RU" dirty="0" smtClean="0"/>
            <a:t>собирают игрушки, </a:t>
          </a:r>
          <a:endParaRPr lang="ru-RU" dirty="0"/>
        </a:p>
      </dgm:t>
    </dgm:pt>
    <dgm:pt modelId="{9075B3CF-11DA-46CA-A1FA-B67ACA030AD7}" type="parTrans" cxnId="{85F17279-2A3C-4585-8DCA-FCDC5AFDE381}">
      <dgm:prSet/>
      <dgm:spPr/>
      <dgm:t>
        <a:bodyPr/>
        <a:lstStyle/>
        <a:p>
          <a:endParaRPr lang="ru-RU"/>
        </a:p>
      </dgm:t>
    </dgm:pt>
    <dgm:pt modelId="{83B78FB9-2AE5-4CC6-9C12-8147DD5043C8}" type="sibTrans" cxnId="{85F17279-2A3C-4585-8DCA-FCDC5AFDE381}">
      <dgm:prSet/>
      <dgm:spPr/>
      <dgm:t>
        <a:bodyPr/>
        <a:lstStyle/>
        <a:p>
          <a:endParaRPr lang="ru-RU"/>
        </a:p>
      </dgm:t>
    </dgm:pt>
    <dgm:pt modelId="{6C06BA3A-87D0-48DC-A9A6-2068EFDE46F4}">
      <dgm:prSet phldrT="[Текст]"/>
      <dgm:spPr/>
      <dgm:t>
        <a:bodyPr/>
        <a:lstStyle/>
        <a:p>
          <a:r>
            <a:rPr lang="ru-RU" dirty="0" smtClean="0"/>
            <a:t>делают «пиццу желаний», </a:t>
          </a:r>
          <a:endParaRPr lang="ru-RU" dirty="0"/>
        </a:p>
      </dgm:t>
    </dgm:pt>
    <dgm:pt modelId="{B9C640BD-FB18-4600-ADA2-AB2DC2BFF6B0}" type="parTrans" cxnId="{CBDFFE4F-4EAC-40B9-B4D8-58BDCAA825B5}">
      <dgm:prSet/>
      <dgm:spPr/>
      <dgm:t>
        <a:bodyPr/>
        <a:lstStyle/>
        <a:p>
          <a:endParaRPr lang="ru-RU"/>
        </a:p>
      </dgm:t>
    </dgm:pt>
    <dgm:pt modelId="{74FB5CA8-ECA4-47AC-AC85-AFCD62957E1C}" type="sibTrans" cxnId="{CBDFFE4F-4EAC-40B9-B4D8-58BDCAA825B5}">
      <dgm:prSet/>
      <dgm:spPr/>
      <dgm:t>
        <a:bodyPr/>
        <a:lstStyle/>
        <a:p>
          <a:endParaRPr lang="ru-RU"/>
        </a:p>
      </dgm:t>
    </dgm:pt>
    <dgm:pt modelId="{7358AE6E-CED3-484A-8D2E-1847E171D040}">
      <dgm:prSet phldrT="[Текст]"/>
      <dgm:spPr/>
      <dgm:t>
        <a:bodyPr/>
        <a:lstStyle/>
        <a:p>
          <a:r>
            <a:rPr lang="ru-RU" dirty="0" smtClean="0"/>
            <a:t>преподносят друг другу сувениры</a:t>
          </a:r>
          <a:endParaRPr lang="ru-RU" dirty="0"/>
        </a:p>
      </dgm:t>
    </dgm:pt>
    <dgm:pt modelId="{C0E32250-E55D-4541-ADA4-C8E8B32604F7}" type="parTrans" cxnId="{F7E8B616-33D9-4B44-A0FB-913055CFDD70}">
      <dgm:prSet/>
      <dgm:spPr/>
      <dgm:t>
        <a:bodyPr/>
        <a:lstStyle/>
        <a:p>
          <a:endParaRPr lang="ru-RU"/>
        </a:p>
      </dgm:t>
    </dgm:pt>
    <dgm:pt modelId="{3F05956B-015A-4CC9-8F9A-E52DB3788B84}" type="sibTrans" cxnId="{F7E8B616-33D9-4B44-A0FB-913055CFDD70}">
      <dgm:prSet/>
      <dgm:spPr/>
      <dgm:t>
        <a:bodyPr/>
        <a:lstStyle/>
        <a:p>
          <a:endParaRPr lang="ru-RU"/>
        </a:p>
      </dgm:t>
    </dgm:pt>
    <dgm:pt modelId="{D504CAED-6DA9-4AA9-BCBB-25C90A2B4604}">
      <dgm:prSet phldrT="[Текст]"/>
      <dgm:spPr/>
      <dgm:t>
        <a:bodyPr/>
        <a:lstStyle/>
        <a:p>
          <a:r>
            <a:rPr lang="ru-RU" dirty="0" smtClean="0"/>
            <a:t>дарят теплые дружественные слова</a:t>
          </a:r>
          <a:endParaRPr lang="ru-RU" dirty="0"/>
        </a:p>
      </dgm:t>
    </dgm:pt>
    <dgm:pt modelId="{B25DAC02-90CA-4C42-91E9-288E5A990678}" type="parTrans" cxnId="{2C861B00-C2A7-4FE0-B200-8CF178FC8D0F}">
      <dgm:prSet/>
      <dgm:spPr/>
      <dgm:t>
        <a:bodyPr/>
        <a:lstStyle/>
        <a:p>
          <a:endParaRPr lang="ru-RU"/>
        </a:p>
      </dgm:t>
    </dgm:pt>
    <dgm:pt modelId="{9B96C47B-66F3-4CEA-8C2C-EFB957F613C3}" type="sibTrans" cxnId="{2C861B00-C2A7-4FE0-B200-8CF178FC8D0F}">
      <dgm:prSet/>
      <dgm:spPr/>
      <dgm:t>
        <a:bodyPr/>
        <a:lstStyle/>
        <a:p>
          <a:endParaRPr lang="ru-RU"/>
        </a:p>
      </dgm:t>
    </dgm:pt>
    <dgm:pt modelId="{4F503B13-326A-47E4-80CC-7B6F261D69BD}" type="pres">
      <dgm:prSet presAssocID="{1BD9975D-9199-4E21-AC40-ECCA25D9C9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D2EF2-01C4-4703-8C8F-03270004F90F}" type="pres">
      <dgm:prSet presAssocID="{0C8F2C1F-43F0-4897-A92C-03BBF1AAF2A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273FC-A62C-4238-A375-2E91018D9217}" type="pres">
      <dgm:prSet presAssocID="{09002144-5C1A-407E-9B5E-5B22050889C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734E0D8-09B0-4E51-B057-42D590CE244C}" type="pres">
      <dgm:prSet presAssocID="{09002144-5C1A-407E-9B5E-5B22050889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C90A586-5F5A-4A5E-AC64-7D6BCD747FF1}" type="pres">
      <dgm:prSet presAssocID="{A6E24C83-2D85-47CE-9897-D0EA882E9C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1763-8477-4A0A-9E82-D2BF0D45A51C}" type="pres">
      <dgm:prSet presAssocID="{CD47B213-8AC1-4AC3-B1F5-694F0416877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16F0742-9DAD-498C-B668-DFA316074531}" type="pres">
      <dgm:prSet presAssocID="{CD47B213-8AC1-4AC3-B1F5-694F0416877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C251C9-A5B5-4253-A5EC-8C1B70607651}" type="pres">
      <dgm:prSet presAssocID="{8A1DF09C-4DEB-4AEC-9A72-738B27AADA6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0059E-5623-48CF-81CB-ED08B3D34EC0}" type="pres">
      <dgm:prSet presAssocID="{83B78FB9-2AE5-4CC6-9C12-8147DD5043C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5834B9A-62E7-4F1B-969D-DF9F4012D614}" type="pres">
      <dgm:prSet presAssocID="{83B78FB9-2AE5-4CC6-9C12-8147DD5043C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A7BE772-CB08-4EFB-81B4-571B81C8EFBC}" type="pres">
      <dgm:prSet presAssocID="{6C06BA3A-87D0-48DC-A9A6-2068EFDE46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15329-CF10-4685-8330-96E8951F8E0D}" type="pres">
      <dgm:prSet presAssocID="{74FB5CA8-ECA4-47AC-AC85-AFCD62957E1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914EC5B-FECF-4B0C-9220-F4F0C9588418}" type="pres">
      <dgm:prSet presAssocID="{74FB5CA8-ECA4-47AC-AC85-AFCD62957E1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C9F8031-00BC-4169-88D1-E3CFFCA3BA92}" type="pres">
      <dgm:prSet presAssocID="{7358AE6E-CED3-484A-8D2E-1847E171D0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065C5-803E-4FDD-B043-37EB6DCD9759}" type="pres">
      <dgm:prSet presAssocID="{3F05956B-015A-4CC9-8F9A-E52DB3788B8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D424AD0-609B-4604-A600-8CF6D7EA9191}" type="pres">
      <dgm:prSet presAssocID="{3F05956B-015A-4CC9-8F9A-E52DB3788B8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517FD40-C0F7-48D9-9183-B2D4E5300E9C}" type="pres">
      <dgm:prSet presAssocID="{D504CAED-6DA9-4AA9-BCBB-25C90A2B46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1E048-8BC1-4958-BF5C-DE00C1DAEC69}" type="presOf" srcId="{83B78FB9-2AE5-4CC6-9C12-8147DD5043C8}" destId="{1670059E-5623-48CF-81CB-ED08B3D34EC0}" srcOrd="0" destOrd="0" presId="urn:microsoft.com/office/officeart/2005/8/layout/process5"/>
    <dgm:cxn modelId="{3DD0AABA-42C3-4B91-87A0-8850B4E5DAD1}" type="presOf" srcId="{74FB5CA8-ECA4-47AC-AC85-AFCD62957E1C}" destId="{0914EC5B-FECF-4B0C-9220-F4F0C9588418}" srcOrd="1" destOrd="0" presId="urn:microsoft.com/office/officeart/2005/8/layout/process5"/>
    <dgm:cxn modelId="{8D9F4120-71F3-40D0-8334-DD23CBA15CAB}" type="presOf" srcId="{8A1DF09C-4DEB-4AEC-9A72-738B27AADA68}" destId="{E0C251C9-A5B5-4253-A5EC-8C1B70607651}" srcOrd="0" destOrd="0" presId="urn:microsoft.com/office/officeart/2005/8/layout/process5"/>
    <dgm:cxn modelId="{BBB7A701-DB31-4E00-A2A3-2FDE1F2C7A4D}" type="presOf" srcId="{83B78FB9-2AE5-4CC6-9C12-8147DD5043C8}" destId="{15834B9A-62E7-4F1B-969D-DF9F4012D614}" srcOrd="1" destOrd="0" presId="urn:microsoft.com/office/officeart/2005/8/layout/process5"/>
    <dgm:cxn modelId="{DB8D4417-1517-4B44-A368-DD921A3C8EF0}" type="presOf" srcId="{74FB5CA8-ECA4-47AC-AC85-AFCD62957E1C}" destId="{21515329-CF10-4685-8330-96E8951F8E0D}" srcOrd="0" destOrd="0" presId="urn:microsoft.com/office/officeart/2005/8/layout/process5"/>
    <dgm:cxn modelId="{C5F35FDF-1444-49D5-B412-5D2FC5042D52}" type="presOf" srcId="{7358AE6E-CED3-484A-8D2E-1847E171D040}" destId="{EC9F8031-00BC-4169-88D1-E3CFFCA3BA92}" srcOrd="0" destOrd="0" presId="urn:microsoft.com/office/officeart/2005/8/layout/process5"/>
    <dgm:cxn modelId="{A99DB9B0-17F0-47EC-8666-4FFC9D5672F2}" type="presOf" srcId="{09002144-5C1A-407E-9B5E-5B22050889C7}" destId="{4D2273FC-A62C-4238-A375-2E91018D9217}" srcOrd="0" destOrd="0" presId="urn:microsoft.com/office/officeart/2005/8/layout/process5"/>
    <dgm:cxn modelId="{21CAA7D9-ADEF-463C-A4E1-BF132D4030FE}" type="presOf" srcId="{3F05956B-015A-4CC9-8F9A-E52DB3788B84}" destId="{DD424AD0-609B-4604-A600-8CF6D7EA9191}" srcOrd="1" destOrd="0" presId="urn:microsoft.com/office/officeart/2005/8/layout/process5"/>
    <dgm:cxn modelId="{037E27BA-4FCF-413E-9151-676C87B6ACFE}" type="presOf" srcId="{CD47B213-8AC1-4AC3-B1F5-694F0416877E}" destId="{816F0742-9DAD-498C-B668-DFA316074531}" srcOrd="1" destOrd="0" presId="urn:microsoft.com/office/officeart/2005/8/layout/process5"/>
    <dgm:cxn modelId="{96C0B764-79DF-4EAA-8B3C-5F4DDC232671}" type="presOf" srcId="{D504CAED-6DA9-4AA9-BCBB-25C90A2B4604}" destId="{4517FD40-C0F7-48D9-9183-B2D4E5300E9C}" srcOrd="0" destOrd="0" presId="urn:microsoft.com/office/officeart/2005/8/layout/process5"/>
    <dgm:cxn modelId="{9C4E2298-55BE-4A84-BC8D-B95AE91323E5}" type="presOf" srcId="{3F05956B-015A-4CC9-8F9A-E52DB3788B84}" destId="{C95065C5-803E-4FDD-B043-37EB6DCD9759}" srcOrd="0" destOrd="0" presId="urn:microsoft.com/office/officeart/2005/8/layout/process5"/>
    <dgm:cxn modelId="{F7E8B616-33D9-4B44-A0FB-913055CFDD70}" srcId="{1BD9975D-9199-4E21-AC40-ECCA25D9C95A}" destId="{7358AE6E-CED3-484A-8D2E-1847E171D040}" srcOrd="4" destOrd="0" parTransId="{C0E32250-E55D-4541-ADA4-C8E8B32604F7}" sibTransId="{3F05956B-015A-4CC9-8F9A-E52DB3788B84}"/>
    <dgm:cxn modelId="{4B920A69-0F12-4108-A5A3-461F2AC19A33}" srcId="{1BD9975D-9199-4E21-AC40-ECCA25D9C95A}" destId="{A6E24C83-2D85-47CE-9897-D0EA882E9C33}" srcOrd="1" destOrd="0" parTransId="{32652B2F-449E-4E08-B900-1626A44E5D57}" sibTransId="{CD47B213-8AC1-4AC3-B1F5-694F0416877E}"/>
    <dgm:cxn modelId="{85F17279-2A3C-4585-8DCA-FCDC5AFDE381}" srcId="{1BD9975D-9199-4E21-AC40-ECCA25D9C95A}" destId="{8A1DF09C-4DEB-4AEC-9A72-738B27AADA68}" srcOrd="2" destOrd="0" parTransId="{9075B3CF-11DA-46CA-A1FA-B67ACA030AD7}" sibTransId="{83B78FB9-2AE5-4CC6-9C12-8147DD5043C8}"/>
    <dgm:cxn modelId="{EB7E47A5-9DFC-4138-950B-42E06B39A983}" type="presOf" srcId="{0C8F2C1F-43F0-4897-A92C-03BBF1AAF2AC}" destId="{388D2EF2-01C4-4703-8C8F-03270004F90F}" srcOrd="0" destOrd="0" presId="urn:microsoft.com/office/officeart/2005/8/layout/process5"/>
    <dgm:cxn modelId="{55081DB3-BC04-417C-B7FD-C096F3C3CABD}" type="presOf" srcId="{6C06BA3A-87D0-48DC-A9A6-2068EFDE46F4}" destId="{AA7BE772-CB08-4EFB-81B4-571B81C8EFBC}" srcOrd="0" destOrd="0" presId="urn:microsoft.com/office/officeart/2005/8/layout/process5"/>
    <dgm:cxn modelId="{1DF48152-FFC4-4FF6-B6E6-EC30751D3B89}" type="presOf" srcId="{CD47B213-8AC1-4AC3-B1F5-694F0416877E}" destId="{2F191763-8477-4A0A-9E82-D2BF0D45A51C}" srcOrd="0" destOrd="0" presId="urn:microsoft.com/office/officeart/2005/8/layout/process5"/>
    <dgm:cxn modelId="{CBDFFE4F-4EAC-40B9-B4D8-58BDCAA825B5}" srcId="{1BD9975D-9199-4E21-AC40-ECCA25D9C95A}" destId="{6C06BA3A-87D0-48DC-A9A6-2068EFDE46F4}" srcOrd="3" destOrd="0" parTransId="{B9C640BD-FB18-4600-ADA2-AB2DC2BFF6B0}" sibTransId="{74FB5CA8-ECA4-47AC-AC85-AFCD62957E1C}"/>
    <dgm:cxn modelId="{2C861B00-C2A7-4FE0-B200-8CF178FC8D0F}" srcId="{1BD9975D-9199-4E21-AC40-ECCA25D9C95A}" destId="{D504CAED-6DA9-4AA9-BCBB-25C90A2B4604}" srcOrd="5" destOrd="0" parTransId="{B25DAC02-90CA-4C42-91E9-288E5A990678}" sibTransId="{9B96C47B-66F3-4CEA-8C2C-EFB957F613C3}"/>
    <dgm:cxn modelId="{E4095264-8E63-4C7D-AE03-6D145F41326A}" type="presOf" srcId="{A6E24C83-2D85-47CE-9897-D0EA882E9C33}" destId="{9C90A586-5F5A-4A5E-AC64-7D6BCD747FF1}" srcOrd="0" destOrd="0" presId="urn:microsoft.com/office/officeart/2005/8/layout/process5"/>
    <dgm:cxn modelId="{25272ABD-6634-4A07-ADDF-4FB09D20B86D}" type="presOf" srcId="{09002144-5C1A-407E-9B5E-5B22050889C7}" destId="{0734E0D8-09B0-4E51-B057-42D590CE244C}" srcOrd="1" destOrd="0" presId="urn:microsoft.com/office/officeart/2005/8/layout/process5"/>
    <dgm:cxn modelId="{1821186A-7464-4257-8E59-96EA128F865B}" type="presOf" srcId="{1BD9975D-9199-4E21-AC40-ECCA25D9C95A}" destId="{4F503B13-326A-47E4-80CC-7B6F261D69BD}" srcOrd="0" destOrd="0" presId="urn:microsoft.com/office/officeart/2005/8/layout/process5"/>
    <dgm:cxn modelId="{95C77DEF-BF41-4DEC-9365-1BB50509ABCB}" srcId="{1BD9975D-9199-4E21-AC40-ECCA25D9C95A}" destId="{0C8F2C1F-43F0-4897-A92C-03BBF1AAF2AC}" srcOrd="0" destOrd="0" parTransId="{581BCC08-780A-4C15-B279-FA7606723116}" sibTransId="{09002144-5C1A-407E-9B5E-5B22050889C7}"/>
    <dgm:cxn modelId="{1EDCDB34-EF7E-4E0F-BC57-7CFD8FCCB883}" type="presParOf" srcId="{4F503B13-326A-47E4-80CC-7B6F261D69BD}" destId="{388D2EF2-01C4-4703-8C8F-03270004F90F}" srcOrd="0" destOrd="0" presId="urn:microsoft.com/office/officeart/2005/8/layout/process5"/>
    <dgm:cxn modelId="{3717E328-BF02-4933-9B2F-139B21BCF4B4}" type="presParOf" srcId="{4F503B13-326A-47E4-80CC-7B6F261D69BD}" destId="{4D2273FC-A62C-4238-A375-2E91018D9217}" srcOrd="1" destOrd="0" presId="urn:microsoft.com/office/officeart/2005/8/layout/process5"/>
    <dgm:cxn modelId="{66C48493-5797-4F0B-9AF9-8273EEF1ED80}" type="presParOf" srcId="{4D2273FC-A62C-4238-A375-2E91018D9217}" destId="{0734E0D8-09B0-4E51-B057-42D590CE244C}" srcOrd="0" destOrd="0" presId="urn:microsoft.com/office/officeart/2005/8/layout/process5"/>
    <dgm:cxn modelId="{AF3350EC-71B8-454D-845C-E4D9BF14C6D4}" type="presParOf" srcId="{4F503B13-326A-47E4-80CC-7B6F261D69BD}" destId="{9C90A586-5F5A-4A5E-AC64-7D6BCD747FF1}" srcOrd="2" destOrd="0" presId="urn:microsoft.com/office/officeart/2005/8/layout/process5"/>
    <dgm:cxn modelId="{5C0BDC0D-EB5B-4824-8DB3-177162282B88}" type="presParOf" srcId="{4F503B13-326A-47E4-80CC-7B6F261D69BD}" destId="{2F191763-8477-4A0A-9E82-D2BF0D45A51C}" srcOrd="3" destOrd="0" presId="urn:microsoft.com/office/officeart/2005/8/layout/process5"/>
    <dgm:cxn modelId="{31647291-DED9-4B95-A88C-8EFBCD7791EA}" type="presParOf" srcId="{2F191763-8477-4A0A-9E82-D2BF0D45A51C}" destId="{816F0742-9DAD-498C-B668-DFA316074531}" srcOrd="0" destOrd="0" presId="urn:microsoft.com/office/officeart/2005/8/layout/process5"/>
    <dgm:cxn modelId="{B490A138-C665-4361-AC7C-3436586A9592}" type="presParOf" srcId="{4F503B13-326A-47E4-80CC-7B6F261D69BD}" destId="{E0C251C9-A5B5-4253-A5EC-8C1B70607651}" srcOrd="4" destOrd="0" presId="urn:microsoft.com/office/officeart/2005/8/layout/process5"/>
    <dgm:cxn modelId="{A85E188B-ADB8-4B9D-88AB-85C69EDD1E57}" type="presParOf" srcId="{4F503B13-326A-47E4-80CC-7B6F261D69BD}" destId="{1670059E-5623-48CF-81CB-ED08B3D34EC0}" srcOrd="5" destOrd="0" presId="urn:microsoft.com/office/officeart/2005/8/layout/process5"/>
    <dgm:cxn modelId="{43D70C54-1E1A-4531-88B5-115E6E18E960}" type="presParOf" srcId="{1670059E-5623-48CF-81CB-ED08B3D34EC0}" destId="{15834B9A-62E7-4F1B-969D-DF9F4012D614}" srcOrd="0" destOrd="0" presId="urn:microsoft.com/office/officeart/2005/8/layout/process5"/>
    <dgm:cxn modelId="{6378D539-000F-4019-ADE0-E61955BBBF0B}" type="presParOf" srcId="{4F503B13-326A-47E4-80CC-7B6F261D69BD}" destId="{AA7BE772-CB08-4EFB-81B4-571B81C8EFBC}" srcOrd="6" destOrd="0" presId="urn:microsoft.com/office/officeart/2005/8/layout/process5"/>
    <dgm:cxn modelId="{B3756733-28AA-47B8-A2D0-B68784AB5210}" type="presParOf" srcId="{4F503B13-326A-47E4-80CC-7B6F261D69BD}" destId="{21515329-CF10-4685-8330-96E8951F8E0D}" srcOrd="7" destOrd="0" presId="urn:microsoft.com/office/officeart/2005/8/layout/process5"/>
    <dgm:cxn modelId="{869ED068-0FD8-44AB-9D85-BF19D7F0EFAC}" type="presParOf" srcId="{21515329-CF10-4685-8330-96E8951F8E0D}" destId="{0914EC5B-FECF-4B0C-9220-F4F0C9588418}" srcOrd="0" destOrd="0" presId="urn:microsoft.com/office/officeart/2005/8/layout/process5"/>
    <dgm:cxn modelId="{8B551B3D-F7E0-4BF9-8D47-ABFC16B2D082}" type="presParOf" srcId="{4F503B13-326A-47E4-80CC-7B6F261D69BD}" destId="{EC9F8031-00BC-4169-88D1-E3CFFCA3BA92}" srcOrd="8" destOrd="0" presId="urn:microsoft.com/office/officeart/2005/8/layout/process5"/>
    <dgm:cxn modelId="{0191F8EA-1BF5-4E72-BCA4-2007094C334F}" type="presParOf" srcId="{4F503B13-326A-47E4-80CC-7B6F261D69BD}" destId="{C95065C5-803E-4FDD-B043-37EB6DCD9759}" srcOrd="9" destOrd="0" presId="urn:microsoft.com/office/officeart/2005/8/layout/process5"/>
    <dgm:cxn modelId="{0AC110E7-2B78-494F-996C-319A6759045E}" type="presParOf" srcId="{C95065C5-803E-4FDD-B043-37EB6DCD9759}" destId="{DD424AD0-609B-4604-A600-8CF6D7EA9191}" srcOrd="0" destOrd="0" presId="urn:microsoft.com/office/officeart/2005/8/layout/process5"/>
    <dgm:cxn modelId="{32D97ABF-D23D-42FD-A78C-C1F4978C077E}" type="presParOf" srcId="{4F503B13-326A-47E4-80CC-7B6F261D69BD}" destId="{4517FD40-C0F7-48D9-9183-B2D4E5300E9C}" srcOrd="10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2803-DD41-4AB9-9336-18F104AB04D2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D749-2587-46E8-8181-F3DC42CC5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5714992"/>
            <a:ext cx="2143140" cy="1143008"/>
          </a:xfrm>
          <a:prstGeom prst="round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 smtClean="0"/>
              <a:t>сош12.рф</a:t>
            </a:r>
          </a:p>
          <a:p>
            <a:pPr algn="ctr"/>
            <a:r>
              <a:rPr lang="en-US" sz="2000" i="1" dirty="0" smtClean="0"/>
              <a:t>sc12engl@bk.ru</a:t>
            </a:r>
            <a:endParaRPr lang="ru-RU" sz="2000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Новогоднее благотворительное представление для детей </a:t>
            </a:r>
            <a:r>
              <a:rPr lang="ru-RU" sz="3200" dirty="0" err="1">
                <a:solidFill>
                  <a:schemeClr val="bg1"/>
                </a:solidFill>
              </a:rPr>
              <a:t>Энгельсского</a:t>
            </a:r>
            <a:r>
              <a:rPr lang="ru-RU" sz="3200" dirty="0">
                <a:solidFill>
                  <a:schemeClr val="bg1"/>
                </a:solidFill>
              </a:rPr>
              <a:t> муниципального района</a:t>
            </a:r>
          </a:p>
        </p:txBody>
      </p:sp>
      <p:pic>
        <p:nvPicPr>
          <p:cNvPr id="4" name="Рисунок 3" descr="C:\Documents and Settings\Елена\Рабочий стол\школа для всех\na_sajt_akcij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928802"/>
            <a:ext cx="271462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Documents and Settings\Елена\Рабочий стол\школа для всех\na_sajt_invalid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03560">
            <a:off x="6072198" y="4572008"/>
            <a:ext cx="269557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0" y="1785926"/>
          <a:ext cx="5643570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5819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Районные фестивали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Апрельская капель</a:t>
            </a:r>
            <a:r>
              <a:rPr lang="ru-RU" sz="3200" dirty="0" smtClean="0">
                <a:solidFill>
                  <a:schemeClr val="bg1"/>
                </a:solidFill>
              </a:rPr>
              <a:t>» и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«Невозможное возможно»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Елена\Рабочий стол\Энгельс - территория детей\невозможное возможн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3667124" cy="2443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Documents and Settings\Елена\Рабочий стол\Энгельс - территория детей\невозможное возможно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554069">
            <a:off x="801460" y="4312147"/>
            <a:ext cx="3630773" cy="2269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Documents and Settings\Елена\Рабочий стол\Энгельс - территория детей\апрельская кап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32412">
            <a:off x="4386709" y="3759486"/>
            <a:ext cx="4238897" cy="2824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16477" t="11949" r="17875" b="18708"/>
          <a:stretch>
            <a:fillRect/>
          </a:stretch>
        </p:blipFill>
        <p:spPr bwMode="auto">
          <a:xfrm rot="872907">
            <a:off x="4545605" y="2030919"/>
            <a:ext cx="3968248" cy="2438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Встреча с ученическим и педагогическим коллективами ГАПОУ СО «СКИПО для инвалидов и лиц с ОВЗ». (профессиональная ориентация)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28795" y="2214554"/>
          <a:ext cx="675800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:\Documents and Settings\Елена\Рабочий стол\школа для всех\za_soboj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785926"/>
            <a:ext cx="235521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Профориентационная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работа</a:t>
            </a:r>
            <a:endParaRPr lang="ru-RU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Documents and Settings\Елена\Рабочий стол\Энгельс - территория детей\профориентация\проф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4299">
            <a:off x="5580164" y="4436577"/>
            <a:ext cx="3509543" cy="2338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Елена\Рабочий стол\Энгельс - территория детей\профориентация\проф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4404">
            <a:off x="414100" y="1426745"/>
            <a:ext cx="3181300" cy="2385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Documents and Settings\Елена\Рабочий стол\Энгельс - территория детей\профориентация\проф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6221">
            <a:off x="188371" y="4053430"/>
            <a:ext cx="3034968" cy="2276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Documents and Settings\Елена\Рабочий стол\Энгельс - территория детей\профориентация\проф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357298"/>
            <a:ext cx="2657997" cy="1993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C:\Documents and Settings\Елена\Рабочий стол\школа для всех\za_soboj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714884"/>
            <a:ext cx="292895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2" descr="C:\Documents and Settings\Елена\Рабочий стол\Энгельс - территория детей\профориентация\проф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63443">
            <a:off x="5143504" y="2786058"/>
            <a:ext cx="3131472" cy="1964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5" descr="C:\Documents and Settings\Елена\Рабочий стол\Энгельс - территория детей\профориентация\проф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3357562"/>
            <a:ext cx="2516838" cy="141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7" descr="C:\Documents and Settings\Елена\Рабочий стол\лучшая инкл. школа\5 шагов к успеху\кадры\Копия 5 шагов к успеху. 2017.лето (10.05.2018 19-09-04)\Копия 5 шагов к успеху. 2017.лето 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61348">
            <a:off x="6680553" y="1537885"/>
            <a:ext cx="2143139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Муниципальный фестиваль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Подари улыбку!»</a:t>
            </a:r>
          </a:p>
        </p:txBody>
      </p:sp>
      <p:pic>
        <p:nvPicPr>
          <p:cNvPr id="1027" name="Picture 3" descr="C:\Documents and Settings\Елена\Рабочий стол\ОТЧЕТЫ 2016-2017\Подари улыбку\Подари улыбку 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429132"/>
            <a:ext cx="2290665" cy="171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C:\Documents and Settings\Елена\Рабочий стол\ОТЧЕТЫ 2016-2017\Подари улыбку\Подари улыбку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0256">
            <a:off x="764492" y="4242666"/>
            <a:ext cx="2252610" cy="168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1" name="Picture 7" descr="C:\Documents and Settings\Елена\Мои документы\Downloads\DSC0419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400">
            <a:off x="2903404" y="4782993"/>
            <a:ext cx="2547932" cy="1754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 descr="C:\Documents and Settings\Елена\Мои документы\Downloads\DSC04175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357430"/>
            <a:ext cx="2131372" cy="1598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C:\Documents and Settings\Елена\Мои документы\Downloads\DSC04170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4453">
            <a:off x="5570314" y="2454086"/>
            <a:ext cx="2581214" cy="1935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C:\Documents and Settings\Елена\Рабочий стол\ОТЧЕТЫ 2016-2017\Подари улыбку\Подари улыбку 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9814">
            <a:off x="2561137" y="1963904"/>
            <a:ext cx="3231515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Семейный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bg1"/>
                </a:solidFill>
              </a:rPr>
              <a:t>пикник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Елена\Рабочий стол\Энгельс - территория детей\семейный пикник\семейный пикни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285861"/>
            <a:ext cx="421484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Documents and Settings\Елена\Рабочий стол\Энгельс - территория детей\семейный пикник\семейный пикник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2235">
            <a:off x="5168931" y="1085034"/>
            <a:ext cx="3790551" cy="2525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5" descr="C:\Documents and Settings\Елена\Рабочий стол\Энгельс - территория детей\семейный пикник\семейный пикник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6999">
            <a:off x="154573" y="4790957"/>
            <a:ext cx="2685870" cy="2007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C:\Documents and Settings\Елена\Рабочий стол\Энгельс - территория детей\семейный пикник\семейный пикник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5243">
            <a:off x="205770" y="3496502"/>
            <a:ext cx="2893103" cy="1927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868" y="3786190"/>
            <a:ext cx="5572132" cy="3071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мая 2018 года рамках конкурса городов России «Город - территория детства» в СОШ 12 состоялся первый школьный фестиваль «Семейный пикник». Праздничная программа под девизом «Подари улыбку!» была посвящена Международному дню семьи. Более 200 участников фестиваля устроили на школьном дворе и спортивной площадке настоящий пикник с «</a:t>
            </a:r>
            <a:r>
              <a:rPr lang="ru-RU" dirty="0" err="1" smtClean="0"/>
              <a:t>супер-бутербродами</a:t>
            </a:r>
            <a:r>
              <a:rPr lang="ru-RU" dirty="0" smtClean="0"/>
              <a:t>», спортивными играми и веселой музыкой. Победителям конкурса «Подари улыбку» вручены грамоты и подарки.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Экскурсия в мемориальный комплекс «Журавли»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Documents and Settings\Елена\Рабочий стол\ОТЧЕТЫ 2016-2017\Подари улыбку\Журавли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264320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Куб 4"/>
          <p:cNvSpPr/>
          <p:nvPr/>
        </p:nvSpPr>
        <p:spPr>
          <a:xfrm>
            <a:off x="4214810" y="1714488"/>
            <a:ext cx="4357718" cy="4714908"/>
          </a:xfrm>
          <a:prstGeom prst="cube">
            <a:avLst>
              <a:gd name="adj" fmla="val 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целью продолжения изучения истории малой родины, организации семейного досуга, предоставления участникам опыта полноценного общения друг с другом и группой, переживания коммуникативной общности в мае от МОУ «СОШ № 12» отправились в познавательное путешествие на автобусе более 20 детей с особенностями развития совместно со своими родителями, проживающие в </a:t>
            </a:r>
            <a:r>
              <a:rPr lang="ru-RU" dirty="0" err="1" smtClean="0"/>
              <a:t>Энгельсском</a:t>
            </a:r>
            <a:r>
              <a:rPr lang="ru-RU" dirty="0" smtClean="0"/>
              <a:t> муниципальном районе.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Школа личностного роста 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«Пять </a:t>
            </a:r>
            <a:r>
              <a:rPr lang="ru-RU" sz="4000" dirty="0">
                <a:solidFill>
                  <a:schemeClr val="bg1"/>
                </a:solidFill>
              </a:rPr>
              <a:t>шагов к успеху»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8493" r="4875" b="7539"/>
          <a:stretch>
            <a:fillRect/>
          </a:stretch>
        </p:blipFill>
        <p:spPr bwMode="auto">
          <a:xfrm rot="1246246">
            <a:off x="248030" y="4470776"/>
            <a:ext cx="2915362" cy="1933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Documents and Settings\Елена\Рабочий стол\лучшая инкл. школа\5 шагов к успеху\кадры\Копия 5 шагов к успеху. 2017.лето (10.05.2018 19-09-04)\Копия 5 шагов к успеху. 2017.лето 0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0517"/>
          <a:stretch>
            <a:fillRect/>
          </a:stretch>
        </p:blipFill>
        <p:spPr bwMode="auto">
          <a:xfrm>
            <a:off x="2071670" y="2500306"/>
            <a:ext cx="2196690" cy="1849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Documents and Settings\Елена\Рабочий стол\лучшая инкл. школа\5 шагов к успеху\кадры\Копия 5 шагов к успеху. 2017.лето (10.05.2018 19-09-04)\Копия 5 шагов к успеху. 2017.лето 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357430"/>
            <a:ext cx="2128777" cy="160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C:\Documents and Settings\Елена\Рабочий стол\лучшая инкл. школа\5 шагов к успеху\кадры\Копия 5 шагов к успеху. 2017.лето (10.05.2018 19-09-04)\Копия 5 шагов к успеху. 2017.лето 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928802"/>
            <a:ext cx="2119476" cy="1592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Documents and Settings\Елена\Рабочий стол\лучшая инкл. школа\5 шагов к успеху\кадры\Копия 5 шагов к успеху. 2017.лето (10.05.2018 19-09-04)\Копия 5 шагов к успеху. 2017.лето 0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214818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13" descr="C:\Documents and Settings\Елена\Рабочий стол\лучшая инкл. школа\5 шагов к успеху\кадры\Копия 5 шагов к успеху. 2017.лето (10.05.2018 19-09-04)\Копия 5 шагов к успеху. 2017.лето 066.jpg"/>
          <p:cNvPicPr>
            <a:picLocks noChangeAspect="1" noChangeArrowheads="1"/>
          </p:cNvPicPr>
          <p:nvPr/>
        </p:nvPicPr>
        <p:blipFill>
          <a:blip r:embed="rId8"/>
          <a:srcRect t="32252" b="15337"/>
          <a:stretch>
            <a:fillRect/>
          </a:stretch>
        </p:blipFill>
        <p:spPr bwMode="auto">
          <a:xfrm>
            <a:off x="5835893" y="4500570"/>
            <a:ext cx="2904270" cy="204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C:\Documents and Settings\Елена\Рабочий стол\лучшая инкл. школа\5 шагов к успеху\кадры\Копия 5 шагов к успеху. 2017.лето (10.05.2018 19-09-04)\Копия 5 шагов к успеху. 2017.лето 0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1857364"/>
            <a:ext cx="2286867" cy="1857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500063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40" y="5714992"/>
            <a:ext cx="2143140" cy="1143008"/>
          </a:xfrm>
          <a:prstGeom prst="round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 smtClean="0"/>
              <a:t>сош12.рф</a:t>
            </a:r>
          </a:p>
          <a:p>
            <a:pPr algn="ctr"/>
            <a:r>
              <a:rPr lang="en-US" sz="2000" i="1" dirty="0" smtClean="0"/>
              <a:t>sc12engl@bk.ru</a:t>
            </a:r>
            <a:endParaRPr lang="ru-RU" sz="2000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3"/>
            <a:ext cx="8229600" cy="35004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785818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/>
              <a:t>«Люди делятся в природе на высоких и не очень, на блондинок и на рыжих, на женатых и замужних, на веселых и печальных, и на тех, кто верит в чудо, и кто чудо совершает. На поэтов и ученых, на актеров и лифтеров, на врачей, учителей, космонавтов и ткачей. Люди разные бывают. Знает каждый индивид, и нет разницы на деле, инвалид не инвалид. Люди так не делятся…»</a:t>
            </a:r>
            <a:endParaRPr lang="ru-RU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2285992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Цели работы </a:t>
            </a:r>
            <a:r>
              <a:rPr lang="ru-RU" dirty="0" smtClean="0">
                <a:solidFill>
                  <a:schemeClr val="bg1"/>
                </a:solidFill>
              </a:rPr>
              <a:t>клуба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397000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332037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282" y="0"/>
          <a:ext cx="864399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Ежегодная тематическая программа «Корпорация чудес»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9720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C:\Documents and Settings\Елена\Рабочий стол\школа для всех\ovz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19313">
            <a:off x="5294846" y="2417533"/>
            <a:ext cx="331470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Ежегодная тематическая программа «Корпорация чудес»</a:t>
            </a:r>
          </a:p>
        </p:txBody>
      </p:sp>
      <p:pic>
        <p:nvPicPr>
          <p:cNvPr id="1028" name="Picture 4" descr="G:\Нити дружбы\кч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2020">
            <a:off x="86555" y="1492732"/>
            <a:ext cx="3120543" cy="2074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G:\Нити дружбы\4к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736"/>
            <a:ext cx="3524209" cy="2343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3" descr="G:\Нити дружбы\3к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4100">
            <a:off x="5923825" y="1681010"/>
            <a:ext cx="3065614" cy="2038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 descr="C:\Documents and Settings\Елена\Рабочий стол\Энгельс - территория детей\корпорация чудес\волонтеры корпорации чуде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9332">
            <a:off x="97290" y="4081780"/>
            <a:ext cx="3298175" cy="2192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Documents and Settings\Елена\Рабочий стол\Энгельс - территория детей\корпорация чудес\корпорация чудес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8443" y="4240401"/>
            <a:ext cx="2941217" cy="1955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C:\Documents and Settings\Елена\Рабочий стол\школа для всех\niti_druzhb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50" y="4500570"/>
            <a:ext cx="314325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кола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Ежегодная игровая программа «Нити дружбы»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14688" y="1714500"/>
          <a:ext cx="54006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C:\Documents and Settings\Елена\Рабочий стол\школа для всех\inv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928802"/>
            <a:ext cx="268637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3" descr="C:\Documents and Settings\Елена\Рабочий стол\Энгельс - территория детей\корпорация чудес\корпорация чудес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3500462" cy="2260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828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Цели работы клуба</vt:lpstr>
      <vt:lpstr>Задачи</vt:lpstr>
      <vt:lpstr>Слайд 5</vt:lpstr>
      <vt:lpstr>Слайд 6</vt:lpstr>
      <vt:lpstr>Ежегодная тематическая программа «Корпорация чудес»</vt:lpstr>
      <vt:lpstr>Ежегодная тематическая программа «Корпорация чудес»</vt:lpstr>
      <vt:lpstr>Ежегодная игровая программа «Нити дружбы»</vt:lpstr>
      <vt:lpstr>Новогоднее благотворительное представление для детей Энгельсского муниципального района</vt:lpstr>
      <vt:lpstr>Районные фестивали  «Апрельская капель» и  «Невозможное возможно»</vt:lpstr>
      <vt:lpstr>Встреча с ученическим и педагогическим коллективами ГАПОУ СО «СКИПО для инвалидов и лиц с ОВЗ». (профессиональная ориентация)</vt:lpstr>
      <vt:lpstr>Слайд 13</vt:lpstr>
      <vt:lpstr>Муниципальный фестиваль  «Подари улыбку!»</vt:lpstr>
      <vt:lpstr>Семейный пикник</vt:lpstr>
      <vt:lpstr>Экскурсия в мемориальный комплекс «Журавли»</vt:lpstr>
      <vt:lpstr>Школа личностного роста  «Пять шагов к успеху»</vt:lpstr>
      <vt:lpstr>Слайд 18</vt:lpstr>
      <vt:lpstr>Слайд 19</vt:lpstr>
    </vt:vector>
  </TitlesOfParts>
  <Company>МОУ СОШ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ОБЩЕНИЯ «ПЕРСПЕКТИВА»</dc:title>
  <dc:creator>Елена</dc:creator>
  <cp:lastModifiedBy>Елена</cp:lastModifiedBy>
  <cp:revision>15</cp:revision>
  <dcterms:created xsi:type="dcterms:W3CDTF">2016-09-06T15:03:08Z</dcterms:created>
  <dcterms:modified xsi:type="dcterms:W3CDTF">2018-08-27T15:04:14Z</dcterms:modified>
</cp:coreProperties>
</file>